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3" r:id="rId4"/>
    <p:sldId id="261" r:id="rId5"/>
    <p:sldId id="266" r:id="rId6"/>
    <p:sldId id="267" r:id="rId7"/>
    <p:sldId id="268" r:id="rId8"/>
    <p:sldId id="260" r:id="rId9"/>
    <p:sldId id="265" r:id="rId10"/>
    <p:sldId id="269" r:id="rId11"/>
    <p:sldId id="264" r:id="rId12"/>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Stile chiaro 3 - Colore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9CF1AB2-1976-4502-BF36-3FF5EA218861}" styleName="Stile medio 4 - Colore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79" autoAdjust="0"/>
    <p:restoredTop sz="94660"/>
  </p:normalViewPr>
  <p:slideViewPr>
    <p:cSldViewPr snapToGrid="0">
      <p:cViewPr varScale="1">
        <p:scale>
          <a:sx n="89" d="100"/>
          <a:sy n="89" d="100"/>
        </p:scale>
        <p:origin x="4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incenzo Vicino" userId="S::vincenzo.vicino@generac.com::e0e20461-5293-4392-bb63-b0976fe901cf" providerId="AD" clId="Web-{86B2B256-DE0B-C850-0B29-EEBA2A8BCD42}"/>
    <pc:docChg chg="modSld">
      <pc:chgData name="Vincenzo Vicino" userId="S::vincenzo.vicino@generac.com::e0e20461-5293-4392-bb63-b0976fe901cf" providerId="AD" clId="Web-{86B2B256-DE0B-C850-0B29-EEBA2A8BCD42}" dt="2023-04-23T07:35:00.454" v="74"/>
      <pc:docMkLst>
        <pc:docMk/>
      </pc:docMkLst>
      <pc:sldChg chg="addSp modSp">
        <pc:chgData name="Vincenzo Vicino" userId="S::vincenzo.vicino@generac.com::e0e20461-5293-4392-bb63-b0976fe901cf" providerId="AD" clId="Web-{86B2B256-DE0B-C850-0B29-EEBA2A8BCD42}" dt="2023-04-23T07:25:58.619" v="58" actId="1076"/>
        <pc:sldMkLst>
          <pc:docMk/>
          <pc:sldMk cId="1474814529" sldId="260"/>
        </pc:sldMkLst>
        <pc:spChg chg="add mod">
          <ac:chgData name="Vincenzo Vicino" userId="S::vincenzo.vicino@generac.com::e0e20461-5293-4392-bb63-b0976fe901cf" providerId="AD" clId="Web-{86B2B256-DE0B-C850-0B29-EEBA2A8BCD42}" dt="2023-04-23T07:23:34.687" v="41" actId="20577"/>
          <ac:spMkLst>
            <pc:docMk/>
            <pc:sldMk cId="1474814529" sldId="260"/>
            <ac:spMk id="19" creationId="{C19F2CBF-9B9D-696B-3F82-99BAC55CFE98}"/>
          </ac:spMkLst>
        </pc:spChg>
        <pc:spChg chg="add mod">
          <ac:chgData name="Vincenzo Vicino" userId="S::vincenzo.vicino@generac.com::e0e20461-5293-4392-bb63-b0976fe901cf" providerId="AD" clId="Web-{86B2B256-DE0B-C850-0B29-EEBA2A8BCD42}" dt="2023-04-23T07:24:20.643" v="54" actId="20577"/>
          <ac:spMkLst>
            <pc:docMk/>
            <pc:sldMk cId="1474814529" sldId="260"/>
            <ac:spMk id="22" creationId="{5F68FE0D-3C63-DEDF-AAAE-651402E265C5}"/>
          </ac:spMkLst>
        </pc:spChg>
        <pc:spChg chg="add mod">
          <ac:chgData name="Vincenzo Vicino" userId="S::vincenzo.vicino@generac.com::e0e20461-5293-4392-bb63-b0976fe901cf" providerId="AD" clId="Web-{86B2B256-DE0B-C850-0B29-EEBA2A8BCD42}" dt="2023-04-23T07:24:51.067" v="56" actId="1076"/>
          <ac:spMkLst>
            <pc:docMk/>
            <pc:sldMk cId="1474814529" sldId="260"/>
            <ac:spMk id="43" creationId="{319B2E9C-69EB-2593-E2B6-22AB0B18949D}"/>
          </ac:spMkLst>
        </pc:spChg>
        <pc:spChg chg="mod">
          <ac:chgData name="Vincenzo Vicino" userId="S::vincenzo.vicino@generac.com::e0e20461-5293-4392-bb63-b0976fe901cf" providerId="AD" clId="Web-{86B2B256-DE0B-C850-0B29-EEBA2A8BCD42}" dt="2023-04-23T07:25:58.619" v="58" actId="1076"/>
          <ac:spMkLst>
            <pc:docMk/>
            <pc:sldMk cId="1474814529" sldId="260"/>
            <ac:spMk id="82" creationId="{FFC2A68F-3366-6A0E-A42C-9BAF7F7A078A}"/>
          </ac:spMkLst>
        </pc:spChg>
        <pc:cxnChg chg="mod">
          <ac:chgData name="Vincenzo Vicino" userId="S::vincenzo.vicino@generac.com::e0e20461-5293-4392-bb63-b0976fe901cf" providerId="AD" clId="Web-{86B2B256-DE0B-C850-0B29-EEBA2A8BCD42}" dt="2023-04-23T07:25:01.099" v="57" actId="1076"/>
          <ac:cxnSpMkLst>
            <pc:docMk/>
            <pc:sldMk cId="1474814529" sldId="260"/>
            <ac:cxnSpMk id="72" creationId="{9D5BAF0A-006B-6BE6-7506-A2F199A5E7E4}"/>
          </ac:cxnSpMkLst>
        </pc:cxnChg>
      </pc:sldChg>
      <pc:sldChg chg="addSp modSp mod setBg">
        <pc:chgData name="Vincenzo Vicino" userId="S::vincenzo.vicino@generac.com::e0e20461-5293-4392-bb63-b0976fe901cf" providerId="AD" clId="Web-{86B2B256-DE0B-C850-0B29-EEBA2A8BCD42}" dt="2023-04-23T07:35:00.454" v="74"/>
        <pc:sldMkLst>
          <pc:docMk/>
          <pc:sldMk cId="396688806" sldId="265"/>
        </pc:sldMkLst>
        <pc:spChg chg="mod">
          <ac:chgData name="Vincenzo Vicino" userId="S::vincenzo.vicino@generac.com::e0e20461-5293-4392-bb63-b0976fe901cf" providerId="AD" clId="Web-{86B2B256-DE0B-C850-0B29-EEBA2A8BCD42}" dt="2023-04-23T07:35:00.454" v="74"/>
          <ac:spMkLst>
            <pc:docMk/>
            <pc:sldMk cId="396688806" sldId="265"/>
            <ac:spMk id="2" creationId="{41021782-38B8-FB6B-4725-4B786B004D5C}"/>
          </ac:spMkLst>
        </pc:spChg>
        <pc:spChg chg="mod">
          <ac:chgData name="Vincenzo Vicino" userId="S::vincenzo.vicino@generac.com::e0e20461-5293-4392-bb63-b0976fe901cf" providerId="AD" clId="Web-{86B2B256-DE0B-C850-0B29-EEBA2A8BCD42}" dt="2023-04-23T07:34:01.497" v="69"/>
          <ac:spMkLst>
            <pc:docMk/>
            <pc:sldMk cId="396688806" sldId="265"/>
            <ac:spMk id="4" creationId="{91CA87CB-C315-A42E-4E8C-9714E8FA0E49}"/>
          </ac:spMkLst>
        </pc:spChg>
        <pc:spChg chg="add">
          <ac:chgData name="Vincenzo Vicino" userId="S::vincenzo.vicino@generac.com::e0e20461-5293-4392-bb63-b0976fe901cf" providerId="AD" clId="Web-{86B2B256-DE0B-C850-0B29-EEBA2A8BCD42}" dt="2023-04-23T07:34:01.497" v="69"/>
          <ac:spMkLst>
            <pc:docMk/>
            <pc:sldMk cId="396688806" sldId="265"/>
            <ac:spMk id="10" creationId="{1A95671B-3CC6-4792-9114-B74FAEA224E6}"/>
          </ac:spMkLst>
        </pc:spChg>
        <pc:graphicFrameChg chg="add mod modGraphic">
          <ac:chgData name="Vincenzo Vicino" userId="S::vincenzo.vicino@generac.com::e0e20461-5293-4392-bb63-b0976fe901cf" providerId="AD" clId="Web-{86B2B256-DE0B-C850-0B29-EEBA2A8BCD42}" dt="2023-04-23T07:34:01.497" v="69"/>
          <ac:graphicFrameMkLst>
            <pc:docMk/>
            <pc:sldMk cId="396688806" sldId="265"/>
            <ac:graphicFrameMk id="5" creationId="{BA735FA2-3A44-107B-157D-5853E07951EC}"/>
          </ac:graphicFrameMkLst>
        </pc:graphicFrameChg>
      </pc:sldChg>
      <pc:sldChg chg="modSp">
        <pc:chgData name="Vincenzo Vicino" userId="S::vincenzo.vicino@generac.com::e0e20461-5293-4392-bb63-b0976fe901cf" providerId="AD" clId="Web-{86B2B256-DE0B-C850-0B29-EEBA2A8BCD42}" dt="2023-04-23T07:22:59.825" v="18" actId="20577"/>
        <pc:sldMkLst>
          <pc:docMk/>
          <pc:sldMk cId="304414769" sldId="268"/>
        </pc:sldMkLst>
        <pc:spChg chg="mod">
          <ac:chgData name="Vincenzo Vicino" userId="S::vincenzo.vicino@generac.com::e0e20461-5293-4392-bb63-b0976fe901cf" providerId="AD" clId="Web-{86B2B256-DE0B-C850-0B29-EEBA2A8BCD42}" dt="2023-04-23T07:22:59.825" v="18" actId="20577"/>
          <ac:spMkLst>
            <pc:docMk/>
            <pc:sldMk cId="304414769" sldId="268"/>
            <ac:spMk id="4" creationId="{E7557EAA-AE55-3705-0487-F431EA2263B9}"/>
          </ac:spMkLst>
        </pc:spChg>
      </pc:sldChg>
    </pc:docChg>
  </pc:docChgLst>
  <pc:docChgLst>
    <pc:chgData name="Vincenzo Vicino" userId="e0e20461-5293-4392-bb63-b0976fe901cf" providerId="ADAL" clId="{F57C7D97-9739-4FC0-B236-4B6EAD5A1184}"/>
    <pc:docChg chg="undo custSel modSld">
      <pc:chgData name="Vincenzo Vicino" userId="e0e20461-5293-4392-bb63-b0976fe901cf" providerId="ADAL" clId="{F57C7D97-9739-4FC0-B236-4B6EAD5A1184}" dt="2023-03-30T15:52:30.571" v="254" actId="20577"/>
      <pc:docMkLst>
        <pc:docMk/>
      </pc:docMkLst>
      <pc:sldChg chg="addSp delSp modSp mod">
        <pc:chgData name="Vincenzo Vicino" userId="e0e20461-5293-4392-bb63-b0976fe901cf" providerId="ADAL" clId="{F57C7D97-9739-4FC0-B236-4B6EAD5A1184}" dt="2023-03-30T15:52:30.571" v="254" actId="20577"/>
        <pc:sldMkLst>
          <pc:docMk/>
          <pc:sldMk cId="1474814529" sldId="260"/>
        </pc:sldMkLst>
        <pc:spChg chg="mod">
          <ac:chgData name="Vincenzo Vicino" userId="e0e20461-5293-4392-bb63-b0976fe901cf" providerId="ADAL" clId="{F57C7D97-9739-4FC0-B236-4B6EAD5A1184}" dt="2023-03-30T15:50:21.962" v="209" actId="1076"/>
          <ac:spMkLst>
            <pc:docMk/>
            <pc:sldMk cId="1474814529" sldId="260"/>
            <ac:spMk id="5" creationId="{2455C801-4B68-C685-1390-82E2DFA0A0A7}"/>
          </ac:spMkLst>
        </pc:spChg>
        <pc:spChg chg="mod">
          <ac:chgData name="Vincenzo Vicino" userId="e0e20461-5293-4392-bb63-b0976fe901cf" providerId="ADAL" clId="{F57C7D97-9739-4FC0-B236-4B6EAD5A1184}" dt="2023-03-30T15:51:31.433" v="222" actId="1076"/>
          <ac:spMkLst>
            <pc:docMk/>
            <pc:sldMk cId="1474814529" sldId="260"/>
            <ac:spMk id="23" creationId="{38329807-8526-58DA-14D9-68C0FFD336C6}"/>
          </ac:spMkLst>
        </pc:spChg>
        <pc:spChg chg="mod">
          <ac:chgData name="Vincenzo Vicino" userId="e0e20461-5293-4392-bb63-b0976fe901cf" providerId="ADAL" clId="{F57C7D97-9739-4FC0-B236-4B6EAD5A1184}" dt="2023-03-30T15:51:38.769" v="224" actId="1076"/>
          <ac:spMkLst>
            <pc:docMk/>
            <pc:sldMk cId="1474814529" sldId="260"/>
            <ac:spMk id="26" creationId="{EFD3230E-3610-BD72-CFC8-BE7DEEA29787}"/>
          </ac:spMkLst>
        </pc:spChg>
        <pc:spChg chg="mod">
          <ac:chgData name="Vincenzo Vicino" userId="e0e20461-5293-4392-bb63-b0976fe901cf" providerId="ADAL" clId="{F57C7D97-9739-4FC0-B236-4B6EAD5A1184}" dt="2023-03-30T15:51:23.953" v="220" actId="1076"/>
          <ac:spMkLst>
            <pc:docMk/>
            <pc:sldMk cId="1474814529" sldId="260"/>
            <ac:spMk id="30" creationId="{4F0C6A75-99C9-EDA4-627B-496CE57470A2}"/>
          </ac:spMkLst>
        </pc:spChg>
        <pc:spChg chg="add mod">
          <ac:chgData name="Vincenzo Vicino" userId="e0e20461-5293-4392-bb63-b0976fe901cf" providerId="ADAL" clId="{F57C7D97-9739-4FC0-B236-4B6EAD5A1184}" dt="2023-03-30T12:54:13.507" v="40" actId="1076"/>
          <ac:spMkLst>
            <pc:docMk/>
            <pc:sldMk cId="1474814529" sldId="260"/>
            <ac:spMk id="48" creationId="{D77BADDD-19F6-06FD-B4F5-CAE59243C0D0}"/>
          </ac:spMkLst>
        </pc:spChg>
        <pc:spChg chg="mod">
          <ac:chgData name="Vincenzo Vicino" userId="e0e20461-5293-4392-bb63-b0976fe901cf" providerId="ADAL" clId="{F57C7D97-9739-4FC0-B236-4B6EAD5A1184}" dt="2023-03-30T15:51:42.452" v="225" actId="1076"/>
          <ac:spMkLst>
            <pc:docMk/>
            <pc:sldMk cId="1474814529" sldId="260"/>
            <ac:spMk id="59" creationId="{5EDECAB5-F8D9-0456-7C95-185F7897DE58}"/>
          </ac:spMkLst>
        </pc:spChg>
        <pc:spChg chg="mod">
          <ac:chgData name="Vincenzo Vicino" userId="e0e20461-5293-4392-bb63-b0976fe901cf" providerId="ADAL" clId="{F57C7D97-9739-4FC0-B236-4B6EAD5A1184}" dt="2023-03-30T15:50:38.513" v="212" actId="1076"/>
          <ac:spMkLst>
            <pc:docMk/>
            <pc:sldMk cId="1474814529" sldId="260"/>
            <ac:spMk id="62" creationId="{8E5C2CAA-1C7E-0B84-72AB-457CDF5956AC}"/>
          </ac:spMkLst>
        </pc:spChg>
        <pc:spChg chg="add mod">
          <ac:chgData name="Vincenzo Vicino" userId="e0e20461-5293-4392-bb63-b0976fe901cf" providerId="ADAL" clId="{F57C7D97-9739-4FC0-B236-4B6EAD5A1184}" dt="2023-03-30T12:55:40.308" v="70" actId="20577"/>
          <ac:spMkLst>
            <pc:docMk/>
            <pc:sldMk cId="1474814529" sldId="260"/>
            <ac:spMk id="67" creationId="{0EF53B67-9B62-EAD3-8BFA-2208775A99E4}"/>
          </ac:spMkLst>
        </pc:spChg>
        <pc:spChg chg="mod">
          <ac:chgData name="Vincenzo Vicino" userId="e0e20461-5293-4392-bb63-b0976fe901cf" providerId="ADAL" clId="{F57C7D97-9739-4FC0-B236-4B6EAD5A1184}" dt="2023-03-30T13:23:37.324" v="73" actId="13926"/>
          <ac:spMkLst>
            <pc:docMk/>
            <pc:sldMk cId="1474814529" sldId="260"/>
            <ac:spMk id="73" creationId="{A04EEAC8-9DA5-D5BE-772D-F1B476F25248}"/>
          </ac:spMkLst>
        </pc:spChg>
        <pc:spChg chg="mod">
          <ac:chgData name="Vincenzo Vicino" userId="e0e20461-5293-4392-bb63-b0976fe901cf" providerId="ADAL" clId="{F57C7D97-9739-4FC0-B236-4B6EAD5A1184}" dt="2023-03-30T13:23:30.404" v="72" actId="13926"/>
          <ac:spMkLst>
            <pc:docMk/>
            <pc:sldMk cId="1474814529" sldId="260"/>
            <ac:spMk id="75" creationId="{673496A1-E85A-A149-EA90-AD27A14CF1DD}"/>
          </ac:spMkLst>
        </pc:spChg>
        <pc:spChg chg="mod">
          <ac:chgData name="Vincenzo Vicino" userId="e0e20461-5293-4392-bb63-b0976fe901cf" providerId="ADAL" clId="{F57C7D97-9739-4FC0-B236-4B6EAD5A1184}" dt="2023-03-30T15:33:15.271" v="197" actId="1076"/>
          <ac:spMkLst>
            <pc:docMk/>
            <pc:sldMk cId="1474814529" sldId="260"/>
            <ac:spMk id="82" creationId="{FFC2A68F-3366-6A0E-A42C-9BAF7F7A078A}"/>
          </ac:spMkLst>
        </pc:spChg>
        <pc:spChg chg="mod">
          <ac:chgData name="Vincenzo Vicino" userId="e0e20461-5293-4392-bb63-b0976fe901cf" providerId="ADAL" clId="{F57C7D97-9739-4FC0-B236-4B6EAD5A1184}" dt="2023-03-30T14:54:23.928" v="113" actId="1076"/>
          <ac:spMkLst>
            <pc:docMk/>
            <pc:sldMk cId="1474814529" sldId="260"/>
            <ac:spMk id="84" creationId="{AB9A50DE-4F04-AEAF-23D0-4BE4636E006F}"/>
          </ac:spMkLst>
        </pc:spChg>
        <pc:spChg chg="add mod">
          <ac:chgData name="Vincenzo Vicino" userId="e0e20461-5293-4392-bb63-b0976fe901cf" providerId="ADAL" clId="{F57C7D97-9739-4FC0-B236-4B6EAD5A1184}" dt="2023-03-30T15:42:28.089" v="207" actId="20577"/>
          <ac:spMkLst>
            <pc:docMk/>
            <pc:sldMk cId="1474814529" sldId="260"/>
            <ac:spMk id="85" creationId="{8432DBD4-2997-D6BA-B09E-C677A1D2422A}"/>
          </ac:spMkLst>
        </pc:spChg>
        <pc:spChg chg="add mod">
          <ac:chgData name="Vincenzo Vicino" userId="e0e20461-5293-4392-bb63-b0976fe901cf" providerId="ADAL" clId="{F57C7D97-9739-4FC0-B236-4B6EAD5A1184}" dt="2023-03-30T15:32:47.982" v="193" actId="1076"/>
          <ac:spMkLst>
            <pc:docMk/>
            <pc:sldMk cId="1474814529" sldId="260"/>
            <ac:spMk id="86" creationId="{18993188-616A-BD66-B226-DEE8D90A3EB9}"/>
          </ac:spMkLst>
        </pc:spChg>
        <pc:spChg chg="add mod">
          <ac:chgData name="Vincenzo Vicino" userId="e0e20461-5293-4392-bb63-b0976fe901cf" providerId="ADAL" clId="{F57C7D97-9739-4FC0-B236-4B6EAD5A1184}" dt="2023-03-30T15:32:47.982" v="193" actId="1076"/>
          <ac:spMkLst>
            <pc:docMk/>
            <pc:sldMk cId="1474814529" sldId="260"/>
            <ac:spMk id="87" creationId="{06817F22-627B-D5DC-65BD-12D637EE3598}"/>
          </ac:spMkLst>
        </pc:spChg>
        <pc:spChg chg="add mod">
          <ac:chgData name="Vincenzo Vicino" userId="e0e20461-5293-4392-bb63-b0976fe901cf" providerId="ADAL" clId="{F57C7D97-9739-4FC0-B236-4B6EAD5A1184}" dt="2023-03-30T15:32:47.982" v="193" actId="1076"/>
          <ac:spMkLst>
            <pc:docMk/>
            <pc:sldMk cId="1474814529" sldId="260"/>
            <ac:spMk id="91" creationId="{8098418A-C0C4-E89D-8A8D-6F6388D07B4E}"/>
          </ac:spMkLst>
        </pc:spChg>
        <pc:spChg chg="add mod">
          <ac:chgData name="Vincenzo Vicino" userId="e0e20461-5293-4392-bb63-b0976fe901cf" providerId="ADAL" clId="{F57C7D97-9739-4FC0-B236-4B6EAD5A1184}" dt="2023-03-30T15:32:47.982" v="193" actId="1076"/>
          <ac:spMkLst>
            <pc:docMk/>
            <pc:sldMk cId="1474814529" sldId="260"/>
            <ac:spMk id="92" creationId="{F2FCF288-B72C-7A7D-77DE-DDECDE7943DC}"/>
          </ac:spMkLst>
        </pc:spChg>
        <pc:spChg chg="add mod">
          <ac:chgData name="Vincenzo Vicino" userId="e0e20461-5293-4392-bb63-b0976fe901cf" providerId="ADAL" clId="{F57C7D97-9739-4FC0-B236-4B6EAD5A1184}" dt="2023-03-30T15:52:21.033" v="239" actId="1076"/>
          <ac:spMkLst>
            <pc:docMk/>
            <pc:sldMk cId="1474814529" sldId="260"/>
            <ac:spMk id="113" creationId="{68EAC913-B18E-3664-D18D-2BC464D4B670}"/>
          </ac:spMkLst>
        </pc:spChg>
        <pc:spChg chg="add mod">
          <ac:chgData name="Vincenzo Vicino" userId="e0e20461-5293-4392-bb63-b0976fe901cf" providerId="ADAL" clId="{F57C7D97-9739-4FC0-B236-4B6EAD5A1184}" dt="2023-03-30T15:52:30.571" v="254" actId="20577"/>
          <ac:spMkLst>
            <pc:docMk/>
            <pc:sldMk cId="1474814529" sldId="260"/>
            <ac:spMk id="114" creationId="{10A5316D-A2F8-1FBD-759D-DC2B8E3A0951}"/>
          </ac:spMkLst>
        </pc:spChg>
        <pc:grpChg chg="mod">
          <ac:chgData name="Vincenzo Vicino" userId="e0e20461-5293-4392-bb63-b0976fe901cf" providerId="ADAL" clId="{F57C7D97-9739-4FC0-B236-4B6EAD5A1184}" dt="2023-03-30T15:51:20.988" v="219" actId="1076"/>
          <ac:grpSpMkLst>
            <pc:docMk/>
            <pc:sldMk cId="1474814529" sldId="260"/>
            <ac:grpSpMk id="31" creationId="{130E1D26-06B9-1BB5-EA8B-C9B01853511E}"/>
          </ac:grpSpMkLst>
        </pc:grpChg>
        <pc:grpChg chg="mod">
          <ac:chgData name="Vincenzo Vicino" userId="e0e20461-5293-4392-bb63-b0976fe901cf" providerId="ADAL" clId="{F57C7D97-9739-4FC0-B236-4B6EAD5A1184}" dt="2023-03-30T15:51:02.650" v="215" actId="1076"/>
          <ac:grpSpMkLst>
            <pc:docMk/>
            <pc:sldMk cId="1474814529" sldId="260"/>
            <ac:grpSpMk id="39" creationId="{185303D0-6DF8-F134-99D6-855D3E738B15}"/>
          </ac:grpSpMkLst>
        </pc:grpChg>
        <pc:grpChg chg="mod">
          <ac:chgData name="Vincenzo Vicino" userId="e0e20461-5293-4392-bb63-b0976fe901cf" providerId="ADAL" clId="{F57C7D97-9739-4FC0-B236-4B6EAD5A1184}" dt="2023-03-30T15:32:21.038" v="190" actId="1076"/>
          <ac:grpSpMkLst>
            <pc:docMk/>
            <pc:sldMk cId="1474814529" sldId="260"/>
            <ac:grpSpMk id="58" creationId="{0564CA35-B95A-327C-E153-C2410FA5EB47}"/>
          </ac:grpSpMkLst>
        </pc:grpChg>
        <pc:cxnChg chg="mod">
          <ac:chgData name="Vincenzo Vicino" userId="e0e20461-5293-4392-bb63-b0976fe901cf" providerId="ADAL" clId="{F57C7D97-9739-4FC0-B236-4B6EAD5A1184}" dt="2023-03-30T15:51:20.988" v="219" actId="1076"/>
          <ac:cxnSpMkLst>
            <pc:docMk/>
            <pc:sldMk cId="1474814529" sldId="260"/>
            <ac:cxnSpMk id="6" creationId="{47E08814-7AEA-BFC0-0344-EE6C85341594}"/>
          </ac:cxnSpMkLst>
        </pc:cxnChg>
        <pc:cxnChg chg="add mod">
          <ac:chgData name="Vincenzo Vicino" userId="e0e20461-5293-4392-bb63-b0976fe901cf" providerId="ADAL" clId="{F57C7D97-9739-4FC0-B236-4B6EAD5A1184}" dt="2023-03-30T15:51:20.988" v="219" actId="1076"/>
          <ac:cxnSpMkLst>
            <pc:docMk/>
            <pc:sldMk cId="1474814529" sldId="260"/>
            <ac:cxnSpMk id="13" creationId="{68CA3F0C-13DD-9A5A-EC8E-6A76445A7F8A}"/>
          </ac:cxnSpMkLst>
        </pc:cxnChg>
        <pc:cxnChg chg="mod">
          <ac:chgData name="Vincenzo Vicino" userId="e0e20461-5293-4392-bb63-b0976fe901cf" providerId="ADAL" clId="{F57C7D97-9739-4FC0-B236-4B6EAD5A1184}" dt="2023-03-30T15:51:20.988" v="219" actId="1076"/>
          <ac:cxnSpMkLst>
            <pc:docMk/>
            <pc:sldMk cId="1474814529" sldId="260"/>
            <ac:cxnSpMk id="32" creationId="{E367A10D-B1FA-04E0-D19D-63422FCC07B4}"/>
          </ac:cxnSpMkLst>
        </pc:cxnChg>
        <pc:cxnChg chg="mod">
          <ac:chgData name="Vincenzo Vicino" userId="e0e20461-5293-4392-bb63-b0976fe901cf" providerId="ADAL" clId="{F57C7D97-9739-4FC0-B236-4B6EAD5A1184}" dt="2023-03-30T15:51:20.988" v="219" actId="1076"/>
          <ac:cxnSpMkLst>
            <pc:docMk/>
            <pc:sldMk cId="1474814529" sldId="260"/>
            <ac:cxnSpMk id="49" creationId="{BBE55BF4-B972-A1AB-891C-CDC85F87502C}"/>
          </ac:cxnSpMkLst>
        </pc:cxnChg>
        <pc:cxnChg chg="mod">
          <ac:chgData name="Vincenzo Vicino" userId="e0e20461-5293-4392-bb63-b0976fe901cf" providerId="ADAL" clId="{F57C7D97-9739-4FC0-B236-4B6EAD5A1184}" dt="2023-03-30T15:50:09.050" v="208" actId="14100"/>
          <ac:cxnSpMkLst>
            <pc:docMk/>
            <pc:sldMk cId="1474814529" sldId="260"/>
            <ac:cxnSpMk id="63" creationId="{864CC68C-248B-7728-A0DD-EC6AD6C74FAB}"/>
          </ac:cxnSpMkLst>
        </pc:cxnChg>
        <pc:cxnChg chg="mod">
          <ac:chgData name="Vincenzo Vicino" userId="e0e20461-5293-4392-bb63-b0976fe901cf" providerId="ADAL" clId="{F57C7D97-9739-4FC0-B236-4B6EAD5A1184}" dt="2023-03-30T15:33:18.678" v="198" actId="14100"/>
          <ac:cxnSpMkLst>
            <pc:docMk/>
            <pc:sldMk cId="1474814529" sldId="260"/>
            <ac:cxnSpMk id="72" creationId="{9D5BAF0A-006B-6BE6-7506-A2F199A5E7E4}"/>
          </ac:cxnSpMkLst>
        </pc:cxnChg>
        <pc:cxnChg chg="add del mod">
          <ac:chgData name="Vincenzo Vicino" userId="e0e20461-5293-4392-bb63-b0976fe901cf" providerId="ADAL" clId="{F57C7D97-9739-4FC0-B236-4B6EAD5A1184}" dt="2023-03-30T15:29:02.312" v="127" actId="478"/>
          <ac:cxnSpMkLst>
            <pc:docMk/>
            <pc:sldMk cId="1474814529" sldId="260"/>
            <ac:cxnSpMk id="79" creationId="{59B5AEF9-2296-5A79-8573-2EA3AEC054B6}"/>
          </ac:cxnSpMkLst>
        </pc:cxnChg>
        <pc:cxnChg chg="add del mod">
          <ac:chgData name="Vincenzo Vicino" userId="e0e20461-5293-4392-bb63-b0976fe901cf" providerId="ADAL" clId="{F57C7D97-9739-4FC0-B236-4B6EAD5A1184}" dt="2023-03-30T15:30:58.742" v="177" actId="478"/>
          <ac:cxnSpMkLst>
            <pc:docMk/>
            <pc:sldMk cId="1474814529" sldId="260"/>
            <ac:cxnSpMk id="88" creationId="{55E79323-27D2-90F7-2C75-0297AC8AF0E9}"/>
          </ac:cxnSpMkLst>
        </pc:cxnChg>
        <pc:cxnChg chg="add mod">
          <ac:chgData name="Vincenzo Vicino" userId="e0e20461-5293-4392-bb63-b0976fe901cf" providerId="ADAL" clId="{F57C7D97-9739-4FC0-B236-4B6EAD5A1184}" dt="2023-03-30T15:32:30.718" v="192" actId="14100"/>
          <ac:cxnSpMkLst>
            <pc:docMk/>
            <pc:sldMk cId="1474814529" sldId="260"/>
            <ac:cxnSpMk id="93" creationId="{91CF0246-3D59-12C1-17B5-C3268848CF61}"/>
          </ac:cxnSpMkLst>
        </pc:cxnChg>
        <pc:cxnChg chg="add del">
          <ac:chgData name="Vincenzo Vicino" userId="e0e20461-5293-4392-bb63-b0976fe901cf" providerId="ADAL" clId="{F57C7D97-9739-4FC0-B236-4B6EAD5A1184}" dt="2023-03-30T15:31:36.327" v="183" actId="478"/>
          <ac:cxnSpMkLst>
            <pc:docMk/>
            <pc:sldMk cId="1474814529" sldId="260"/>
            <ac:cxnSpMk id="97" creationId="{A324498A-93BD-36F9-7F87-8A084737C6D2}"/>
          </ac:cxnSpMkLst>
        </pc:cxnChg>
        <pc:cxnChg chg="add mod">
          <ac:chgData name="Vincenzo Vicino" userId="e0e20461-5293-4392-bb63-b0976fe901cf" providerId="ADAL" clId="{F57C7D97-9739-4FC0-B236-4B6EAD5A1184}" dt="2023-03-30T15:50:57.873" v="214" actId="14100"/>
          <ac:cxnSpMkLst>
            <pc:docMk/>
            <pc:sldMk cId="1474814529" sldId="260"/>
            <ac:cxnSpMk id="111" creationId="{9833DC7B-4A5C-76D9-A3B1-56C60C01E7C8}"/>
          </ac:cxnSpMkLst>
        </pc:cxnChg>
      </pc:sldChg>
      <pc:sldChg chg="modSp mod">
        <pc:chgData name="Vincenzo Vicino" userId="e0e20461-5293-4392-bb63-b0976fe901cf" providerId="ADAL" clId="{F57C7D97-9739-4FC0-B236-4B6EAD5A1184}" dt="2023-03-30T12:57:14.202" v="71" actId="20577"/>
        <pc:sldMkLst>
          <pc:docMk/>
          <pc:sldMk cId="2671512865" sldId="264"/>
        </pc:sldMkLst>
        <pc:graphicFrameChg chg="modGraphic">
          <ac:chgData name="Vincenzo Vicino" userId="e0e20461-5293-4392-bb63-b0976fe901cf" providerId="ADAL" clId="{F57C7D97-9739-4FC0-B236-4B6EAD5A1184}" dt="2023-03-30T12:57:14.202" v="71" actId="20577"/>
          <ac:graphicFrameMkLst>
            <pc:docMk/>
            <pc:sldMk cId="2671512865" sldId="264"/>
            <ac:graphicFrameMk id="2" creationId="{F1C93FAC-1C8C-85FC-9991-67ADF756EB19}"/>
          </ac:graphicFrameMkLst>
        </pc:graphicFrameChg>
      </pc:sldChg>
      <pc:sldChg chg="modSp mod">
        <pc:chgData name="Vincenzo Vicino" userId="e0e20461-5293-4392-bb63-b0976fe901cf" providerId="ADAL" clId="{F57C7D97-9739-4FC0-B236-4B6EAD5A1184}" dt="2023-03-30T15:21:33.781" v="122" actId="20577"/>
        <pc:sldMkLst>
          <pc:docMk/>
          <pc:sldMk cId="3829196088" sldId="266"/>
        </pc:sldMkLst>
        <pc:spChg chg="mod">
          <ac:chgData name="Vincenzo Vicino" userId="e0e20461-5293-4392-bb63-b0976fe901cf" providerId="ADAL" clId="{F57C7D97-9739-4FC0-B236-4B6EAD5A1184}" dt="2023-03-30T15:21:33.781" v="122" actId="20577"/>
          <ac:spMkLst>
            <pc:docMk/>
            <pc:sldMk cId="3829196088" sldId="266"/>
            <ac:spMk id="14" creationId="{9D73BC62-12CC-9D6C-7A5C-2DF066AFEFCC}"/>
          </ac:spMkLst>
        </pc:spChg>
      </pc:sldChg>
    </pc:docChg>
  </pc:docChgLst>
  <pc:docChgLst>
    <pc:chgData name="Vincenzo Vicino" userId="e0e20461-5293-4392-bb63-b0976fe901cf" providerId="ADAL" clId="{34841F70-CEB3-4DD1-A190-F50446AFA014}"/>
    <pc:docChg chg="undo custSel modSld">
      <pc:chgData name="Vincenzo Vicino" userId="e0e20461-5293-4392-bb63-b0976fe901cf" providerId="ADAL" clId="{34841F70-CEB3-4DD1-A190-F50446AFA014}" dt="2023-04-21T06:43:26.930" v="46" actId="20577"/>
      <pc:docMkLst>
        <pc:docMk/>
      </pc:docMkLst>
      <pc:sldChg chg="addSp delSp modSp mod">
        <pc:chgData name="Vincenzo Vicino" userId="e0e20461-5293-4392-bb63-b0976fe901cf" providerId="ADAL" clId="{34841F70-CEB3-4DD1-A190-F50446AFA014}" dt="2023-04-21T06:43:12.598" v="43" actId="1076"/>
        <pc:sldMkLst>
          <pc:docMk/>
          <pc:sldMk cId="396688806" sldId="265"/>
        </pc:sldMkLst>
        <pc:spChg chg="add mod">
          <ac:chgData name="Vincenzo Vicino" userId="e0e20461-5293-4392-bb63-b0976fe901cf" providerId="ADAL" clId="{34841F70-CEB3-4DD1-A190-F50446AFA014}" dt="2023-04-21T06:43:12.598" v="43" actId="1076"/>
          <ac:spMkLst>
            <pc:docMk/>
            <pc:sldMk cId="396688806" sldId="265"/>
            <ac:spMk id="4" creationId="{91CA87CB-C315-A42E-4E8C-9714E8FA0E49}"/>
          </ac:spMkLst>
        </pc:spChg>
        <pc:graphicFrameChg chg="add del mod">
          <ac:chgData name="Vincenzo Vicino" userId="e0e20461-5293-4392-bb63-b0976fe901cf" providerId="ADAL" clId="{34841F70-CEB3-4DD1-A190-F50446AFA014}" dt="2023-04-21T06:41:04.751" v="1"/>
          <ac:graphicFrameMkLst>
            <pc:docMk/>
            <pc:sldMk cId="396688806" sldId="265"/>
            <ac:graphicFrameMk id="3" creationId="{2EA2A99C-A2DF-257E-1377-A45F2D5DCA49}"/>
          </ac:graphicFrameMkLst>
        </pc:graphicFrameChg>
      </pc:sldChg>
      <pc:sldChg chg="modSp mod">
        <pc:chgData name="Vincenzo Vicino" userId="e0e20461-5293-4392-bb63-b0976fe901cf" providerId="ADAL" clId="{34841F70-CEB3-4DD1-A190-F50446AFA014}" dt="2023-04-21T06:43:26.930" v="46" actId="20577"/>
        <pc:sldMkLst>
          <pc:docMk/>
          <pc:sldMk cId="304414769" sldId="268"/>
        </pc:sldMkLst>
        <pc:spChg chg="mod">
          <ac:chgData name="Vincenzo Vicino" userId="e0e20461-5293-4392-bb63-b0976fe901cf" providerId="ADAL" clId="{34841F70-CEB3-4DD1-A190-F50446AFA014}" dt="2023-04-21T06:43:26.930" v="46" actId="20577"/>
          <ac:spMkLst>
            <pc:docMk/>
            <pc:sldMk cId="304414769" sldId="268"/>
            <ac:spMk id="4" creationId="{E7557EAA-AE55-3705-0487-F431EA2263B9}"/>
          </ac:spMkLst>
        </pc:spChg>
      </pc:sldChg>
    </pc:docChg>
  </pc:docChgLst>
  <pc:docChgLst>
    <pc:chgData name="Vincenzo Vicino" userId="e0e20461-5293-4392-bb63-b0976fe901cf" providerId="ADAL" clId="{E6ADC3CE-ACFE-4684-87D2-60D53757E7D9}"/>
    <pc:docChg chg="undo custSel modSld">
      <pc:chgData name="Vincenzo Vicino" userId="e0e20461-5293-4392-bb63-b0976fe901cf" providerId="ADAL" clId="{E6ADC3CE-ACFE-4684-87D2-60D53757E7D9}" dt="2023-04-03T16:12:08.928" v="45" actId="20577"/>
      <pc:docMkLst>
        <pc:docMk/>
      </pc:docMkLst>
      <pc:sldChg chg="modSp mod">
        <pc:chgData name="Vincenzo Vicino" userId="e0e20461-5293-4392-bb63-b0976fe901cf" providerId="ADAL" clId="{E6ADC3CE-ACFE-4684-87D2-60D53757E7D9}" dt="2023-04-03T16:09:37.631" v="28" actId="13926"/>
        <pc:sldMkLst>
          <pc:docMk/>
          <pc:sldMk cId="1474814529" sldId="260"/>
        </pc:sldMkLst>
        <pc:spChg chg="mod">
          <ac:chgData name="Vincenzo Vicino" userId="e0e20461-5293-4392-bb63-b0976fe901cf" providerId="ADAL" clId="{E6ADC3CE-ACFE-4684-87D2-60D53757E7D9}" dt="2023-04-03T16:09:37.631" v="28" actId="13926"/>
          <ac:spMkLst>
            <pc:docMk/>
            <pc:sldMk cId="1474814529" sldId="260"/>
            <ac:spMk id="2" creationId="{2820F54B-03FD-695B-4588-577ED7F303F9}"/>
          </ac:spMkLst>
        </pc:spChg>
        <pc:spChg chg="mod">
          <ac:chgData name="Vincenzo Vicino" userId="e0e20461-5293-4392-bb63-b0976fe901cf" providerId="ADAL" clId="{E6ADC3CE-ACFE-4684-87D2-60D53757E7D9}" dt="2023-04-03T16:09:31.300" v="27" actId="13926"/>
          <ac:spMkLst>
            <pc:docMk/>
            <pc:sldMk cId="1474814529" sldId="260"/>
            <ac:spMk id="77" creationId="{B1A8D68B-067D-4857-A7A1-53229D5AE33C}"/>
          </ac:spMkLst>
        </pc:spChg>
        <pc:spChg chg="mod">
          <ac:chgData name="Vincenzo Vicino" userId="e0e20461-5293-4392-bb63-b0976fe901cf" providerId="ADAL" clId="{E6ADC3CE-ACFE-4684-87D2-60D53757E7D9}" dt="2023-04-03T15:58:28.733" v="5" actId="1076"/>
          <ac:spMkLst>
            <pc:docMk/>
            <pc:sldMk cId="1474814529" sldId="260"/>
            <ac:spMk id="82" creationId="{FFC2A68F-3366-6A0E-A42C-9BAF7F7A078A}"/>
          </ac:spMkLst>
        </pc:spChg>
        <pc:spChg chg="mod">
          <ac:chgData name="Vincenzo Vicino" userId="e0e20461-5293-4392-bb63-b0976fe901cf" providerId="ADAL" clId="{E6ADC3CE-ACFE-4684-87D2-60D53757E7D9}" dt="2023-04-03T15:58:13.100" v="2" actId="1076"/>
          <ac:spMkLst>
            <pc:docMk/>
            <pc:sldMk cId="1474814529" sldId="260"/>
            <ac:spMk id="91" creationId="{8098418A-C0C4-E89D-8A8D-6F6388D07B4E}"/>
          </ac:spMkLst>
        </pc:spChg>
        <pc:spChg chg="mod">
          <ac:chgData name="Vincenzo Vicino" userId="e0e20461-5293-4392-bb63-b0976fe901cf" providerId="ADAL" clId="{E6ADC3CE-ACFE-4684-87D2-60D53757E7D9}" dt="2023-04-03T15:58:17.677" v="3" actId="1076"/>
          <ac:spMkLst>
            <pc:docMk/>
            <pc:sldMk cId="1474814529" sldId="260"/>
            <ac:spMk id="92" creationId="{F2FCF288-B72C-7A7D-77DE-DDECDE7943DC}"/>
          </ac:spMkLst>
        </pc:spChg>
        <pc:spChg chg="mod">
          <ac:chgData name="Vincenzo Vicino" userId="e0e20461-5293-4392-bb63-b0976fe901cf" providerId="ADAL" clId="{E6ADC3CE-ACFE-4684-87D2-60D53757E7D9}" dt="2023-04-03T15:57:38.036" v="0" actId="1076"/>
          <ac:spMkLst>
            <pc:docMk/>
            <pc:sldMk cId="1474814529" sldId="260"/>
            <ac:spMk id="114" creationId="{10A5316D-A2F8-1FBD-759D-DC2B8E3A0951}"/>
          </ac:spMkLst>
        </pc:spChg>
        <pc:cxnChg chg="mod">
          <ac:chgData name="Vincenzo Vicino" userId="e0e20461-5293-4392-bb63-b0976fe901cf" providerId="ADAL" clId="{E6ADC3CE-ACFE-4684-87D2-60D53757E7D9}" dt="2023-04-03T15:58:25.679" v="4" actId="14100"/>
          <ac:cxnSpMkLst>
            <pc:docMk/>
            <pc:sldMk cId="1474814529" sldId="260"/>
            <ac:cxnSpMk id="72" creationId="{9D5BAF0A-006B-6BE6-7506-A2F199A5E7E4}"/>
          </ac:cxnSpMkLst>
        </pc:cxnChg>
      </pc:sldChg>
      <pc:sldChg chg="modSp mod">
        <pc:chgData name="Vincenzo Vicino" userId="e0e20461-5293-4392-bb63-b0976fe901cf" providerId="ADAL" clId="{E6ADC3CE-ACFE-4684-87D2-60D53757E7D9}" dt="2023-04-03T16:12:08.928" v="45" actId="20577"/>
        <pc:sldMkLst>
          <pc:docMk/>
          <pc:sldMk cId="3829196088" sldId="266"/>
        </pc:sldMkLst>
        <pc:spChg chg="mod">
          <ac:chgData name="Vincenzo Vicino" userId="e0e20461-5293-4392-bb63-b0976fe901cf" providerId="ADAL" clId="{E6ADC3CE-ACFE-4684-87D2-60D53757E7D9}" dt="2023-04-03T15:59:34.381" v="25" actId="20577"/>
          <ac:spMkLst>
            <pc:docMk/>
            <pc:sldMk cId="3829196088" sldId="266"/>
            <ac:spMk id="2" creationId="{E388FD3A-A741-03F4-2F4E-AD9E344A0672}"/>
          </ac:spMkLst>
        </pc:spChg>
        <pc:spChg chg="mod">
          <ac:chgData name="Vincenzo Vicino" userId="e0e20461-5293-4392-bb63-b0976fe901cf" providerId="ADAL" clId="{E6ADC3CE-ACFE-4684-87D2-60D53757E7D9}" dt="2023-04-03T16:12:08.928" v="45" actId="20577"/>
          <ac:spMkLst>
            <pc:docMk/>
            <pc:sldMk cId="3829196088" sldId="266"/>
            <ac:spMk id="14" creationId="{9D73BC62-12CC-9D6C-7A5C-2DF066AFEFCC}"/>
          </ac:spMkLst>
        </pc:spChg>
      </pc:sldChg>
    </pc:docChg>
  </pc:docChgLst>
  <pc:docChgLst>
    <pc:chgData name="Vincenzo Vicino" userId="e0e20461-5293-4392-bb63-b0976fe901cf" providerId="ADAL" clId="{ACCD2079-3992-48F5-9748-71A4575D6038}"/>
    <pc:docChg chg="undo custSel addSld modSld">
      <pc:chgData name="Vincenzo Vicino" userId="e0e20461-5293-4392-bb63-b0976fe901cf" providerId="ADAL" clId="{ACCD2079-3992-48F5-9748-71A4575D6038}" dt="2023-04-11T13:36:32.742" v="315" actId="6549"/>
      <pc:docMkLst>
        <pc:docMk/>
      </pc:docMkLst>
      <pc:sldChg chg="addSp delSp modSp mod">
        <pc:chgData name="Vincenzo Vicino" userId="e0e20461-5293-4392-bb63-b0976fe901cf" providerId="ADAL" clId="{ACCD2079-3992-48F5-9748-71A4575D6038}" dt="2023-04-11T11:48:34.328" v="264" actId="571"/>
        <pc:sldMkLst>
          <pc:docMk/>
          <pc:sldMk cId="1474814529" sldId="260"/>
        </pc:sldMkLst>
        <pc:spChg chg="mod">
          <ac:chgData name="Vincenzo Vicino" userId="e0e20461-5293-4392-bb63-b0976fe901cf" providerId="ADAL" clId="{ACCD2079-3992-48F5-9748-71A4575D6038}" dt="2023-04-11T07:11:01.410" v="46" actId="13926"/>
          <ac:spMkLst>
            <pc:docMk/>
            <pc:sldMk cId="1474814529" sldId="260"/>
            <ac:spMk id="2" creationId="{2820F54B-03FD-695B-4588-577ED7F303F9}"/>
          </ac:spMkLst>
        </pc:spChg>
        <pc:spChg chg="mod">
          <ac:chgData name="Vincenzo Vicino" userId="e0e20461-5293-4392-bb63-b0976fe901cf" providerId="ADAL" clId="{ACCD2079-3992-48F5-9748-71A4575D6038}" dt="2023-04-11T07:12:02.947" v="53" actId="1076"/>
          <ac:spMkLst>
            <pc:docMk/>
            <pc:sldMk cId="1474814529" sldId="260"/>
            <ac:spMk id="12" creationId="{D0913FB7-5EAC-10EB-F5F7-00D809261FCA}"/>
          </ac:spMkLst>
        </pc:spChg>
        <pc:spChg chg="add mod">
          <ac:chgData name="Vincenzo Vicino" userId="e0e20461-5293-4392-bb63-b0976fe901cf" providerId="ADAL" clId="{ACCD2079-3992-48F5-9748-71A4575D6038}" dt="2023-04-11T11:00:37.135" v="260" actId="1076"/>
          <ac:spMkLst>
            <pc:docMk/>
            <pc:sldMk cId="1474814529" sldId="260"/>
            <ac:spMk id="56" creationId="{B6B1CAC4-70AE-9B98-E4BD-7F0D68B0FC2F}"/>
          </ac:spMkLst>
        </pc:spChg>
        <pc:spChg chg="mod">
          <ac:chgData name="Vincenzo Vicino" userId="e0e20461-5293-4392-bb63-b0976fe901cf" providerId="ADAL" clId="{ACCD2079-3992-48F5-9748-71A4575D6038}" dt="2023-04-11T07:11:27.974" v="50" actId="20577"/>
          <ac:spMkLst>
            <pc:docMk/>
            <pc:sldMk cId="1474814529" sldId="260"/>
            <ac:spMk id="70" creationId="{E04319E1-6537-CD0C-7250-3C7016604E81}"/>
          </ac:spMkLst>
        </pc:spChg>
        <pc:spChg chg="add mod">
          <ac:chgData name="Vincenzo Vicino" userId="e0e20461-5293-4392-bb63-b0976fe901cf" providerId="ADAL" clId="{ACCD2079-3992-48F5-9748-71A4575D6038}" dt="2023-04-11T11:48:04.982" v="263" actId="1076"/>
          <ac:spMkLst>
            <pc:docMk/>
            <pc:sldMk cId="1474814529" sldId="260"/>
            <ac:spMk id="71" creationId="{64CFBDEB-A79E-2931-7DDF-A9879AB19808}"/>
          </ac:spMkLst>
        </pc:spChg>
        <pc:spChg chg="mod">
          <ac:chgData name="Vincenzo Vicino" userId="e0e20461-5293-4392-bb63-b0976fe901cf" providerId="ADAL" clId="{ACCD2079-3992-48F5-9748-71A4575D6038}" dt="2023-04-11T07:11:09.667" v="48" actId="13926"/>
          <ac:spMkLst>
            <pc:docMk/>
            <pc:sldMk cId="1474814529" sldId="260"/>
            <ac:spMk id="73" creationId="{A04EEAC8-9DA5-D5BE-772D-F1B476F25248}"/>
          </ac:spMkLst>
        </pc:spChg>
        <pc:spChg chg="mod">
          <ac:chgData name="Vincenzo Vicino" userId="e0e20461-5293-4392-bb63-b0976fe901cf" providerId="ADAL" clId="{ACCD2079-3992-48F5-9748-71A4575D6038}" dt="2023-04-11T07:11:56.019" v="52" actId="1076"/>
          <ac:spMkLst>
            <pc:docMk/>
            <pc:sldMk cId="1474814529" sldId="260"/>
            <ac:spMk id="75" creationId="{673496A1-E85A-A149-EA90-AD27A14CF1DD}"/>
          </ac:spMkLst>
        </pc:spChg>
        <pc:spChg chg="add mod">
          <ac:chgData name="Vincenzo Vicino" userId="e0e20461-5293-4392-bb63-b0976fe901cf" providerId="ADAL" clId="{ACCD2079-3992-48F5-9748-71A4575D6038}" dt="2023-04-11T11:00:37.135" v="260" actId="1076"/>
          <ac:spMkLst>
            <pc:docMk/>
            <pc:sldMk cId="1474814529" sldId="260"/>
            <ac:spMk id="78" creationId="{0072189D-4344-EA6D-E41D-13B29BBACEF6}"/>
          </ac:spMkLst>
        </pc:spChg>
        <pc:spChg chg="mod">
          <ac:chgData name="Vincenzo Vicino" userId="e0e20461-5293-4392-bb63-b0976fe901cf" providerId="ADAL" clId="{ACCD2079-3992-48F5-9748-71A4575D6038}" dt="2023-04-11T11:08:51.640" v="262" actId="1076"/>
          <ac:spMkLst>
            <pc:docMk/>
            <pc:sldMk cId="1474814529" sldId="260"/>
            <ac:spMk id="84" creationId="{AB9A50DE-4F04-AEAF-23D0-4BE4636E006F}"/>
          </ac:spMkLst>
        </pc:spChg>
        <pc:spChg chg="mod">
          <ac:chgData name="Vincenzo Vicino" userId="e0e20461-5293-4392-bb63-b0976fe901cf" providerId="ADAL" clId="{ACCD2079-3992-48F5-9748-71A4575D6038}" dt="2023-04-11T07:12:06.051" v="54" actId="1076"/>
          <ac:spMkLst>
            <pc:docMk/>
            <pc:sldMk cId="1474814529" sldId="260"/>
            <ac:spMk id="99" creationId="{DCCF9939-2C4D-C4A2-FEB2-3DF81117243B}"/>
          </ac:spMkLst>
        </pc:spChg>
        <pc:spChg chg="add mod">
          <ac:chgData name="Vincenzo Vicino" userId="e0e20461-5293-4392-bb63-b0976fe901cf" providerId="ADAL" clId="{ACCD2079-3992-48F5-9748-71A4575D6038}" dt="2023-04-11T11:48:34.328" v="264" actId="571"/>
          <ac:spMkLst>
            <pc:docMk/>
            <pc:sldMk cId="1474814529" sldId="260"/>
            <ac:spMk id="109" creationId="{6AD28D8F-8C54-3A6E-F0A2-DDE3EDE70AFE}"/>
          </ac:spMkLst>
        </pc:spChg>
        <pc:grpChg chg="mod">
          <ac:chgData name="Vincenzo Vicino" userId="e0e20461-5293-4392-bb63-b0976fe901cf" providerId="ADAL" clId="{ACCD2079-3992-48F5-9748-71A4575D6038}" dt="2023-04-11T10:59:23.497" v="247" actId="14100"/>
          <ac:grpSpMkLst>
            <pc:docMk/>
            <pc:sldMk cId="1474814529" sldId="260"/>
            <ac:grpSpMk id="31" creationId="{130E1D26-06B9-1BB5-EA8B-C9B01853511E}"/>
          </ac:grpSpMkLst>
        </pc:grpChg>
        <pc:cxnChg chg="mod">
          <ac:chgData name="Vincenzo Vicino" userId="e0e20461-5293-4392-bb63-b0976fe901cf" providerId="ADAL" clId="{ACCD2079-3992-48F5-9748-71A4575D6038}" dt="2023-04-11T10:59:45.566" v="250" actId="14100"/>
          <ac:cxnSpMkLst>
            <pc:docMk/>
            <pc:sldMk cId="1474814529" sldId="260"/>
            <ac:cxnSpMk id="6" creationId="{47E08814-7AEA-BFC0-0344-EE6C85341594}"/>
          </ac:cxnSpMkLst>
        </pc:cxnChg>
        <pc:cxnChg chg="mod">
          <ac:chgData name="Vincenzo Vicino" userId="e0e20461-5293-4392-bb63-b0976fe901cf" providerId="ADAL" clId="{ACCD2079-3992-48F5-9748-71A4575D6038}" dt="2023-04-11T10:59:56.207" v="251" actId="14100"/>
          <ac:cxnSpMkLst>
            <pc:docMk/>
            <pc:sldMk cId="1474814529" sldId="260"/>
            <ac:cxnSpMk id="13" creationId="{68CA3F0C-13DD-9A5A-EC8E-6A76445A7F8A}"/>
          </ac:cxnSpMkLst>
        </pc:cxnChg>
        <pc:cxnChg chg="add del mod">
          <ac:chgData name="Vincenzo Vicino" userId="e0e20461-5293-4392-bb63-b0976fe901cf" providerId="ADAL" clId="{ACCD2079-3992-48F5-9748-71A4575D6038}" dt="2023-04-11T10:40:31.074" v="139" actId="478"/>
          <ac:cxnSpMkLst>
            <pc:docMk/>
            <pc:sldMk cId="1474814529" sldId="260"/>
            <ac:cxnSpMk id="19" creationId="{F2CEC3B1-4321-C7A0-43D2-B3138448D64D}"/>
          </ac:cxnSpMkLst>
        </pc:cxnChg>
        <pc:cxnChg chg="mod">
          <ac:chgData name="Vincenzo Vicino" userId="e0e20461-5293-4392-bb63-b0976fe901cf" providerId="ADAL" clId="{ACCD2079-3992-48F5-9748-71A4575D6038}" dt="2023-04-11T10:59:23.497" v="247" actId="14100"/>
          <ac:cxnSpMkLst>
            <pc:docMk/>
            <pc:sldMk cId="1474814529" sldId="260"/>
            <ac:cxnSpMk id="32" creationId="{E367A10D-B1FA-04E0-D19D-63422FCC07B4}"/>
          </ac:cxnSpMkLst>
        </pc:cxnChg>
        <pc:cxnChg chg="add mod">
          <ac:chgData name="Vincenzo Vicino" userId="e0e20461-5293-4392-bb63-b0976fe901cf" providerId="ADAL" clId="{ACCD2079-3992-48F5-9748-71A4575D6038}" dt="2023-04-11T11:00:40.774" v="261" actId="14100"/>
          <ac:cxnSpMkLst>
            <pc:docMk/>
            <pc:sldMk cId="1474814529" sldId="260"/>
            <ac:cxnSpMk id="42" creationId="{20A50C50-98A2-B82D-A994-77870AEE791F}"/>
          </ac:cxnSpMkLst>
        </pc:cxnChg>
        <pc:cxnChg chg="mod">
          <ac:chgData name="Vincenzo Vicino" userId="e0e20461-5293-4392-bb63-b0976fe901cf" providerId="ADAL" clId="{ACCD2079-3992-48F5-9748-71A4575D6038}" dt="2023-04-11T10:59:23.497" v="247" actId="14100"/>
          <ac:cxnSpMkLst>
            <pc:docMk/>
            <pc:sldMk cId="1474814529" sldId="260"/>
            <ac:cxnSpMk id="49" creationId="{BBE55BF4-B972-A1AB-891C-CDC85F87502C}"/>
          </ac:cxnSpMkLst>
        </pc:cxnChg>
        <pc:cxnChg chg="mod">
          <ac:chgData name="Vincenzo Vicino" userId="e0e20461-5293-4392-bb63-b0976fe901cf" providerId="ADAL" clId="{ACCD2079-3992-48F5-9748-71A4575D6038}" dt="2023-04-11T10:59:28.118" v="248" actId="14100"/>
          <ac:cxnSpMkLst>
            <pc:docMk/>
            <pc:sldMk cId="1474814529" sldId="260"/>
            <ac:cxnSpMk id="93" creationId="{91CF0246-3D59-12C1-17B5-C3268848CF61}"/>
          </ac:cxnSpMkLst>
        </pc:cxnChg>
      </pc:sldChg>
      <pc:sldChg chg="modSp mod">
        <pc:chgData name="Vincenzo Vicino" userId="e0e20461-5293-4392-bb63-b0976fe901cf" providerId="ADAL" clId="{ACCD2079-3992-48F5-9748-71A4575D6038}" dt="2023-04-11T07:08:32.705" v="44" actId="20577"/>
        <pc:sldMkLst>
          <pc:docMk/>
          <pc:sldMk cId="234005336" sldId="263"/>
        </pc:sldMkLst>
        <pc:spChg chg="mod">
          <ac:chgData name="Vincenzo Vicino" userId="e0e20461-5293-4392-bb63-b0976fe901cf" providerId="ADAL" clId="{ACCD2079-3992-48F5-9748-71A4575D6038}" dt="2023-04-11T07:08:32.705" v="44" actId="20577"/>
          <ac:spMkLst>
            <pc:docMk/>
            <pc:sldMk cId="234005336" sldId="263"/>
            <ac:spMk id="9" creationId="{330330CA-BDEC-2A35-6A7F-50D9069047BD}"/>
          </ac:spMkLst>
        </pc:spChg>
      </pc:sldChg>
      <pc:sldChg chg="modSp mod">
        <pc:chgData name="Vincenzo Vicino" userId="e0e20461-5293-4392-bb63-b0976fe901cf" providerId="ADAL" clId="{ACCD2079-3992-48F5-9748-71A4575D6038}" dt="2023-04-11T13:36:32.742" v="315" actId="6549"/>
        <pc:sldMkLst>
          <pc:docMk/>
          <pc:sldMk cId="2671512865" sldId="264"/>
        </pc:sldMkLst>
        <pc:graphicFrameChg chg="modGraphic">
          <ac:chgData name="Vincenzo Vicino" userId="e0e20461-5293-4392-bb63-b0976fe901cf" providerId="ADAL" clId="{ACCD2079-3992-48F5-9748-71A4575D6038}" dt="2023-04-11T13:36:32.742" v="315" actId="6549"/>
          <ac:graphicFrameMkLst>
            <pc:docMk/>
            <pc:sldMk cId="2671512865" sldId="264"/>
            <ac:graphicFrameMk id="2" creationId="{F1C93FAC-1C8C-85FC-9991-67ADF756EB19}"/>
          </ac:graphicFrameMkLst>
        </pc:graphicFrameChg>
      </pc:sldChg>
      <pc:sldChg chg="addSp delSp modSp mod">
        <pc:chgData name="Vincenzo Vicino" userId="e0e20461-5293-4392-bb63-b0976fe901cf" providerId="ADAL" clId="{ACCD2079-3992-48F5-9748-71A4575D6038}" dt="2023-04-11T10:55:03.494" v="174" actId="478"/>
        <pc:sldMkLst>
          <pc:docMk/>
          <pc:sldMk cId="396688806" sldId="265"/>
        </pc:sldMkLst>
        <pc:graphicFrameChg chg="add del mod">
          <ac:chgData name="Vincenzo Vicino" userId="e0e20461-5293-4392-bb63-b0976fe901cf" providerId="ADAL" clId="{ACCD2079-3992-48F5-9748-71A4575D6038}" dt="2023-04-11T10:55:00.922" v="173" actId="478"/>
          <ac:graphicFrameMkLst>
            <pc:docMk/>
            <pc:sldMk cId="396688806" sldId="265"/>
            <ac:graphicFrameMk id="3" creationId="{D9A79169-91CA-8B0F-3FC2-DF73130E4DA0}"/>
          </ac:graphicFrameMkLst>
        </pc:graphicFrameChg>
        <pc:graphicFrameChg chg="del mod modGraphic">
          <ac:chgData name="Vincenzo Vicino" userId="e0e20461-5293-4392-bb63-b0976fe901cf" providerId="ADAL" clId="{ACCD2079-3992-48F5-9748-71A4575D6038}" dt="2023-04-11T10:55:03.494" v="174" actId="478"/>
          <ac:graphicFrameMkLst>
            <pc:docMk/>
            <pc:sldMk cId="396688806" sldId="265"/>
            <ac:graphicFrameMk id="5" creationId="{8C0BC418-B746-673D-4653-F069A759D29F}"/>
          </ac:graphicFrameMkLst>
        </pc:graphicFrameChg>
      </pc:sldChg>
      <pc:sldChg chg="modSp mod">
        <pc:chgData name="Vincenzo Vicino" userId="e0e20461-5293-4392-bb63-b0976fe901cf" providerId="ADAL" clId="{ACCD2079-3992-48F5-9748-71A4575D6038}" dt="2023-04-11T13:35:50.694" v="312" actId="20577"/>
        <pc:sldMkLst>
          <pc:docMk/>
          <pc:sldMk cId="3829196088" sldId="266"/>
        </pc:sldMkLst>
        <pc:spChg chg="mod">
          <ac:chgData name="Vincenzo Vicino" userId="e0e20461-5293-4392-bb63-b0976fe901cf" providerId="ADAL" clId="{ACCD2079-3992-48F5-9748-71A4575D6038}" dt="2023-04-11T13:35:50.694" v="312" actId="20577"/>
          <ac:spMkLst>
            <pc:docMk/>
            <pc:sldMk cId="3829196088" sldId="266"/>
            <ac:spMk id="2" creationId="{E388FD3A-A741-03F4-2F4E-AD9E344A0672}"/>
          </ac:spMkLst>
        </pc:spChg>
        <pc:spChg chg="mod">
          <ac:chgData name="Vincenzo Vicino" userId="e0e20461-5293-4392-bb63-b0976fe901cf" providerId="ADAL" clId="{ACCD2079-3992-48F5-9748-71A4575D6038}" dt="2023-04-11T07:03:23.674" v="2" actId="11"/>
          <ac:spMkLst>
            <pc:docMk/>
            <pc:sldMk cId="3829196088" sldId="266"/>
            <ac:spMk id="14" creationId="{9D73BC62-12CC-9D6C-7A5C-2DF066AFEFCC}"/>
          </ac:spMkLst>
        </pc:spChg>
      </pc:sldChg>
      <pc:sldChg chg="addSp delSp modSp new mod">
        <pc:chgData name="Vincenzo Vicino" userId="e0e20461-5293-4392-bb63-b0976fe901cf" providerId="ADAL" clId="{ACCD2079-3992-48F5-9748-71A4575D6038}" dt="2023-04-11T11:51:57.560" v="290" actId="478"/>
        <pc:sldMkLst>
          <pc:docMk/>
          <pc:sldMk cId="3868208502" sldId="267"/>
        </pc:sldMkLst>
        <pc:spChg chg="add mod">
          <ac:chgData name="Vincenzo Vicino" userId="e0e20461-5293-4392-bb63-b0976fe901cf" providerId="ADAL" clId="{ACCD2079-3992-48F5-9748-71A4575D6038}" dt="2023-04-11T10:54:40.070" v="172" actId="20577"/>
          <ac:spMkLst>
            <pc:docMk/>
            <pc:sldMk cId="3868208502" sldId="267"/>
            <ac:spMk id="3" creationId="{C14571CC-7A46-E94A-1764-BE122245460B}"/>
          </ac:spMkLst>
        </pc:spChg>
        <pc:spChg chg="add del mod">
          <ac:chgData name="Vincenzo Vicino" userId="e0e20461-5293-4392-bb63-b0976fe901cf" providerId="ADAL" clId="{ACCD2079-3992-48F5-9748-71A4575D6038}" dt="2023-04-11T11:51:57.560" v="290" actId="478"/>
          <ac:spMkLst>
            <pc:docMk/>
            <pc:sldMk cId="3868208502" sldId="267"/>
            <ac:spMk id="4" creationId="{F847B415-BA91-90B3-8C3E-052430DFA2AB}"/>
          </ac:spMkLst>
        </pc:spChg>
        <pc:spChg chg="add del mod">
          <ac:chgData name="Vincenzo Vicino" userId="e0e20461-5293-4392-bb63-b0976fe901cf" providerId="ADAL" clId="{ACCD2079-3992-48F5-9748-71A4575D6038}" dt="2023-04-11T11:51:52.249" v="287" actId="478"/>
          <ac:spMkLst>
            <pc:docMk/>
            <pc:sldMk cId="3868208502" sldId="267"/>
            <ac:spMk id="5" creationId="{BFE349F0-EDB8-0C29-DF80-F567D7D78424}"/>
          </ac:spMkLst>
        </pc:spChg>
        <pc:spChg chg="add del mod">
          <ac:chgData name="Vincenzo Vicino" userId="e0e20461-5293-4392-bb63-b0976fe901cf" providerId="ADAL" clId="{ACCD2079-3992-48F5-9748-71A4575D6038}" dt="2023-04-11T11:51:55.784" v="289" actId="478"/>
          <ac:spMkLst>
            <pc:docMk/>
            <pc:sldMk cId="3868208502" sldId="267"/>
            <ac:spMk id="6" creationId="{719CFD27-D068-DC91-8163-56E5240FCAE8}"/>
          </ac:spMkLst>
        </pc:spChg>
        <pc:spChg chg="add del mod">
          <ac:chgData name="Vincenzo Vicino" userId="e0e20461-5293-4392-bb63-b0976fe901cf" providerId="ADAL" clId="{ACCD2079-3992-48F5-9748-71A4575D6038}" dt="2023-04-11T11:51:51.204" v="285"/>
          <ac:spMkLst>
            <pc:docMk/>
            <pc:sldMk cId="3868208502" sldId="267"/>
            <ac:spMk id="7" creationId="{CF00B086-9BA9-25D8-91B3-4400D29A3B86}"/>
          </ac:spMkLst>
        </pc:spChg>
        <pc:spChg chg="add del mod">
          <ac:chgData name="Vincenzo Vicino" userId="e0e20461-5293-4392-bb63-b0976fe901cf" providerId="ADAL" clId="{ACCD2079-3992-48F5-9748-71A4575D6038}" dt="2023-04-11T11:51:50.924" v="284"/>
          <ac:spMkLst>
            <pc:docMk/>
            <pc:sldMk cId="3868208502" sldId="267"/>
            <ac:spMk id="8" creationId="{7E2BE364-36C2-12A4-5080-3D2DBC256C48}"/>
          </ac:spMkLst>
        </pc:spChg>
      </pc:sldChg>
    </pc:docChg>
  </pc:docChgLst>
  <pc:docChgLst>
    <pc:chgData name="Vincenzo Vicino" userId="e0e20461-5293-4392-bb63-b0976fe901cf" providerId="ADAL" clId="{B1506BC7-3E51-43AC-AE16-21CEE1D45328}"/>
    <pc:docChg chg="custSel modSld">
      <pc:chgData name="Vincenzo Vicino" userId="e0e20461-5293-4392-bb63-b0976fe901cf" providerId="ADAL" clId="{B1506BC7-3E51-43AC-AE16-21CEE1D45328}" dt="2023-04-13T06:57:42.953" v="53" actId="20577"/>
      <pc:docMkLst>
        <pc:docMk/>
      </pc:docMkLst>
      <pc:sldChg chg="modSp mod">
        <pc:chgData name="Vincenzo Vicino" userId="e0e20461-5293-4392-bb63-b0976fe901cf" providerId="ADAL" clId="{B1506BC7-3E51-43AC-AE16-21CEE1D45328}" dt="2023-04-13T06:57:42.953" v="53" actId="20577"/>
        <pc:sldMkLst>
          <pc:docMk/>
          <pc:sldMk cId="3868208502" sldId="267"/>
        </pc:sldMkLst>
        <pc:spChg chg="mod">
          <ac:chgData name="Vincenzo Vicino" userId="e0e20461-5293-4392-bb63-b0976fe901cf" providerId="ADAL" clId="{B1506BC7-3E51-43AC-AE16-21CEE1D45328}" dt="2023-04-13T06:57:42.953" v="53" actId="20577"/>
          <ac:spMkLst>
            <pc:docMk/>
            <pc:sldMk cId="3868208502" sldId="267"/>
            <ac:spMk id="3" creationId="{C14571CC-7A46-E94A-1764-BE122245460B}"/>
          </ac:spMkLst>
        </pc:spChg>
      </pc:sldChg>
    </pc:docChg>
  </pc:docChgLst>
  <pc:docChgLst>
    <pc:chgData name="Vincenzo Vicino" userId="e0e20461-5293-4392-bb63-b0976fe901cf" providerId="ADAL" clId="{3FAF4904-2441-454F-B9F0-CCD78D8623E0}"/>
    <pc:docChg chg="undo custSel addSld modSld">
      <pc:chgData name="Vincenzo Vicino" userId="e0e20461-5293-4392-bb63-b0976fe901cf" providerId="ADAL" clId="{3FAF4904-2441-454F-B9F0-CCD78D8623E0}" dt="2023-03-05T16:51:00.950" v="76" actId="1076"/>
      <pc:docMkLst>
        <pc:docMk/>
      </pc:docMkLst>
      <pc:sldChg chg="modSp mod">
        <pc:chgData name="Vincenzo Vicino" userId="e0e20461-5293-4392-bb63-b0976fe901cf" providerId="ADAL" clId="{3FAF4904-2441-454F-B9F0-CCD78D8623E0}" dt="2023-03-05T16:51:00.950" v="76" actId="1076"/>
        <pc:sldMkLst>
          <pc:docMk/>
          <pc:sldMk cId="1474814529" sldId="260"/>
        </pc:sldMkLst>
        <pc:spChg chg="mod">
          <ac:chgData name="Vincenzo Vicino" userId="e0e20461-5293-4392-bb63-b0976fe901cf" providerId="ADAL" clId="{3FAF4904-2441-454F-B9F0-CCD78D8623E0}" dt="2023-03-05T16:48:42.497" v="54" actId="1076"/>
          <ac:spMkLst>
            <pc:docMk/>
            <pc:sldMk cId="1474814529" sldId="260"/>
            <ac:spMk id="5" creationId="{2455C801-4B68-C685-1390-82E2DFA0A0A7}"/>
          </ac:spMkLst>
        </pc:spChg>
        <pc:spChg chg="mod">
          <ac:chgData name="Vincenzo Vicino" userId="e0e20461-5293-4392-bb63-b0976fe901cf" providerId="ADAL" clId="{3FAF4904-2441-454F-B9F0-CCD78D8623E0}" dt="2023-03-05T16:48:46.561" v="55" actId="1076"/>
          <ac:spMkLst>
            <pc:docMk/>
            <pc:sldMk cId="1474814529" sldId="260"/>
            <ac:spMk id="62" creationId="{8E5C2CAA-1C7E-0B84-72AB-457CDF5956AC}"/>
          </ac:spMkLst>
        </pc:spChg>
        <pc:spChg chg="mod">
          <ac:chgData name="Vincenzo Vicino" userId="e0e20461-5293-4392-bb63-b0976fe901cf" providerId="ADAL" clId="{3FAF4904-2441-454F-B9F0-CCD78D8623E0}" dt="2023-03-05T16:49:40.910" v="64" actId="1076"/>
          <ac:spMkLst>
            <pc:docMk/>
            <pc:sldMk cId="1474814529" sldId="260"/>
            <ac:spMk id="82" creationId="{FFC2A68F-3366-6A0E-A42C-9BAF7F7A078A}"/>
          </ac:spMkLst>
        </pc:spChg>
        <pc:grpChg chg="mod">
          <ac:chgData name="Vincenzo Vicino" userId="e0e20461-5293-4392-bb63-b0976fe901cf" providerId="ADAL" clId="{3FAF4904-2441-454F-B9F0-CCD78D8623E0}" dt="2023-03-05T16:49:02.521" v="58" actId="1076"/>
          <ac:grpSpMkLst>
            <pc:docMk/>
            <pc:sldMk cId="1474814529" sldId="260"/>
            <ac:grpSpMk id="31" creationId="{130E1D26-06B9-1BB5-EA8B-C9B01853511E}"/>
          </ac:grpSpMkLst>
        </pc:grpChg>
        <pc:grpChg chg="mod">
          <ac:chgData name="Vincenzo Vicino" userId="e0e20461-5293-4392-bb63-b0976fe901cf" providerId="ADAL" clId="{3FAF4904-2441-454F-B9F0-CCD78D8623E0}" dt="2023-03-05T16:48:00.827" v="45" actId="1076"/>
          <ac:grpSpMkLst>
            <pc:docMk/>
            <pc:sldMk cId="1474814529" sldId="260"/>
            <ac:grpSpMk id="38" creationId="{47D809F7-C72E-47F2-FCFC-58829F548AAE}"/>
          </ac:grpSpMkLst>
        </pc:grpChg>
        <pc:grpChg chg="mod">
          <ac:chgData name="Vincenzo Vicino" userId="e0e20461-5293-4392-bb63-b0976fe901cf" providerId="ADAL" clId="{3FAF4904-2441-454F-B9F0-CCD78D8623E0}" dt="2023-03-05T16:49:25.679" v="63" actId="1076"/>
          <ac:grpSpMkLst>
            <pc:docMk/>
            <pc:sldMk cId="1474814529" sldId="260"/>
            <ac:grpSpMk id="39" creationId="{185303D0-6DF8-F134-99D6-855D3E738B15}"/>
          </ac:grpSpMkLst>
        </pc:grpChg>
        <pc:grpChg chg="mod">
          <ac:chgData name="Vincenzo Vicino" userId="e0e20461-5293-4392-bb63-b0976fe901cf" providerId="ADAL" clId="{3FAF4904-2441-454F-B9F0-CCD78D8623E0}" dt="2023-03-05T16:51:00.950" v="76" actId="1076"/>
          <ac:grpSpMkLst>
            <pc:docMk/>
            <pc:sldMk cId="1474814529" sldId="260"/>
            <ac:grpSpMk id="58" creationId="{0564CA35-B95A-327C-E153-C2410FA5EB47}"/>
          </ac:grpSpMkLst>
        </pc:grpChg>
        <pc:cxnChg chg="mod">
          <ac:chgData name="Vincenzo Vicino" userId="e0e20461-5293-4392-bb63-b0976fe901cf" providerId="ADAL" clId="{3FAF4904-2441-454F-B9F0-CCD78D8623E0}" dt="2023-03-05T16:49:02.521" v="58" actId="1076"/>
          <ac:cxnSpMkLst>
            <pc:docMk/>
            <pc:sldMk cId="1474814529" sldId="260"/>
            <ac:cxnSpMk id="6" creationId="{47E08814-7AEA-BFC0-0344-EE6C85341594}"/>
          </ac:cxnSpMkLst>
        </pc:cxnChg>
        <pc:cxnChg chg="mod">
          <ac:chgData name="Vincenzo Vicino" userId="e0e20461-5293-4392-bb63-b0976fe901cf" providerId="ADAL" clId="{3FAF4904-2441-454F-B9F0-CCD78D8623E0}" dt="2023-03-05T16:48:55.470" v="56" actId="14100"/>
          <ac:cxnSpMkLst>
            <pc:docMk/>
            <pc:sldMk cId="1474814529" sldId="260"/>
            <ac:cxnSpMk id="7" creationId="{760F5F1B-C120-008A-5B56-C95FB2B46765}"/>
          </ac:cxnSpMkLst>
        </pc:cxnChg>
        <pc:cxnChg chg="mod">
          <ac:chgData name="Vincenzo Vicino" userId="e0e20461-5293-4392-bb63-b0976fe901cf" providerId="ADAL" clId="{3FAF4904-2441-454F-B9F0-CCD78D8623E0}" dt="2023-03-05T16:49:25.679" v="63" actId="1076"/>
          <ac:cxnSpMkLst>
            <pc:docMk/>
            <pc:sldMk cId="1474814529" sldId="260"/>
            <ac:cxnSpMk id="32" creationId="{E367A10D-B1FA-04E0-D19D-63422FCC07B4}"/>
          </ac:cxnSpMkLst>
        </pc:cxnChg>
        <pc:cxnChg chg="mod">
          <ac:chgData name="Vincenzo Vicino" userId="e0e20461-5293-4392-bb63-b0976fe901cf" providerId="ADAL" clId="{3FAF4904-2441-454F-B9F0-CCD78D8623E0}" dt="2023-03-05T16:49:02.521" v="58" actId="1076"/>
          <ac:cxnSpMkLst>
            <pc:docMk/>
            <pc:sldMk cId="1474814529" sldId="260"/>
            <ac:cxnSpMk id="49" creationId="{BBE55BF4-B972-A1AB-891C-CDC85F87502C}"/>
          </ac:cxnSpMkLst>
        </pc:cxnChg>
        <pc:cxnChg chg="mod">
          <ac:chgData name="Vincenzo Vicino" userId="e0e20461-5293-4392-bb63-b0976fe901cf" providerId="ADAL" clId="{3FAF4904-2441-454F-B9F0-CCD78D8623E0}" dt="2023-03-05T16:48:39.454" v="53" actId="14100"/>
          <ac:cxnSpMkLst>
            <pc:docMk/>
            <pc:sldMk cId="1474814529" sldId="260"/>
            <ac:cxnSpMk id="63" creationId="{864CC68C-248B-7728-A0DD-EC6AD6C74FAB}"/>
          </ac:cxnSpMkLst>
        </pc:cxnChg>
        <pc:cxnChg chg="mod">
          <ac:chgData name="Vincenzo Vicino" userId="e0e20461-5293-4392-bb63-b0976fe901cf" providerId="ADAL" clId="{3FAF4904-2441-454F-B9F0-CCD78D8623E0}" dt="2023-03-05T16:50:31.382" v="74" actId="14100"/>
          <ac:cxnSpMkLst>
            <pc:docMk/>
            <pc:sldMk cId="1474814529" sldId="260"/>
            <ac:cxnSpMk id="72" creationId="{9D5BAF0A-006B-6BE6-7506-A2F199A5E7E4}"/>
          </ac:cxnSpMkLst>
        </pc:cxnChg>
      </pc:sldChg>
      <pc:sldChg chg="modSp add mod">
        <pc:chgData name="Vincenzo Vicino" userId="e0e20461-5293-4392-bb63-b0976fe901cf" providerId="ADAL" clId="{3FAF4904-2441-454F-B9F0-CCD78D8623E0}" dt="2023-03-05T16:47:15.700" v="38" actId="27636"/>
        <pc:sldMkLst>
          <pc:docMk/>
          <pc:sldMk cId="3829196088" sldId="266"/>
        </pc:sldMkLst>
        <pc:spChg chg="mod">
          <ac:chgData name="Vincenzo Vicino" userId="e0e20461-5293-4392-bb63-b0976fe901cf" providerId="ADAL" clId="{3FAF4904-2441-454F-B9F0-CCD78D8623E0}" dt="2023-03-03T13:47:20.098" v="17" actId="20577"/>
          <ac:spMkLst>
            <pc:docMk/>
            <pc:sldMk cId="3829196088" sldId="266"/>
            <ac:spMk id="2" creationId="{E388FD3A-A741-03F4-2F4E-AD9E344A0672}"/>
          </ac:spMkLst>
        </pc:spChg>
        <pc:spChg chg="mod">
          <ac:chgData name="Vincenzo Vicino" userId="e0e20461-5293-4392-bb63-b0976fe901cf" providerId="ADAL" clId="{3FAF4904-2441-454F-B9F0-CCD78D8623E0}" dt="2023-03-05T16:47:15.700" v="38" actId="27636"/>
          <ac:spMkLst>
            <pc:docMk/>
            <pc:sldMk cId="3829196088" sldId="266"/>
            <ac:spMk id="14" creationId="{9D73BC62-12CC-9D6C-7A5C-2DF066AFEFCC}"/>
          </ac:spMkLst>
        </pc:spChg>
      </pc:sldChg>
    </pc:docChg>
  </pc:docChgLst>
  <pc:docChgLst>
    <pc:chgData name="Vincenzo Vicino" userId="e0e20461-5293-4392-bb63-b0976fe901cf" providerId="ADAL" clId="{38922DE9-27F3-495F-A529-1B202F83ED6D}"/>
    <pc:docChg chg="undo custSel addSld delSld modSld sldOrd">
      <pc:chgData name="Vincenzo Vicino" userId="e0e20461-5293-4392-bb63-b0976fe901cf" providerId="ADAL" clId="{38922DE9-27F3-495F-A529-1B202F83ED6D}" dt="2023-02-20T06:27:18.599" v="3872" actId="1036"/>
      <pc:docMkLst>
        <pc:docMk/>
      </pc:docMkLst>
      <pc:sldChg chg="addSp delSp modSp mod">
        <pc:chgData name="Vincenzo Vicino" userId="e0e20461-5293-4392-bb63-b0976fe901cf" providerId="ADAL" clId="{38922DE9-27F3-495F-A529-1B202F83ED6D}" dt="2023-02-19T21:37:12.024" v="3679" actId="20577"/>
        <pc:sldMkLst>
          <pc:docMk/>
          <pc:sldMk cId="3762908863" sldId="256"/>
        </pc:sldMkLst>
        <pc:spChg chg="mod">
          <ac:chgData name="Vincenzo Vicino" userId="e0e20461-5293-4392-bb63-b0976fe901cf" providerId="ADAL" clId="{38922DE9-27F3-495F-A529-1B202F83ED6D}" dt="2023-02-19T21:35:38.447" v="3583" actId="14100"/>
          <ac:spMkLst>
            <pc:docMk/>
            <pc:sldMk cId="3762908863" sldId="256"/>
            <ac:spMk id="2" creationId="{5BC56DA0-3D2F-D893-F4B0-11E8FED98CC8}"/>
          </ac:spMkLst>
        </pc:spChg>
        <pc:spChg chg="mod">
          <ac:chgData name="Vincenzo Vicino" userId="e0e20461-5293-4392-bb63-b0976fe901cf" providerId="ADAL" clId="{38922DE9-27F3-495F-A529-1B202F83ED6D}" dt="2023-02-19T21:35:50.800" v="3587" actId="14100"/>
          <ac:spMkLst>
            <pc:docMk/>
            <pc:sldMk cId="3762908863" sldId="256"/>
            <ac:spMk id="3" creationId="{B7954D68-4955-F0B4-214A-C6C633C7769A}"/>
          </ac:spMkLst>
        </pc:spChg>
        <pc:spChg chg="add mod">
          <ac:chgData name="Vincenzo Vicino" userId="e0e20461-5293-4392-bb63-b0976fe901cf" providerId="ADAL" clId="{38922DE9-27F3-495F-A529-1B202F83ED6D}" dt="2023-02-19T21:36:08.200" v="3590" actId="14100"/>
          <ac:spMkLst>
            <pc:docMk/>
            <pc:sldMk cId="3762908863" sldId="256"/>
            <ac:spMk id="5" creationId="{968BCCAC-E003-BD78-61AF-F78E7A7C70D3}"/>
          </ac:spMkLst>
        </pc:spChg>
        <pc:spChg chg="add del">
          <ac:chgData name="Vincenzo Vicino" userId="e0e20461-5293-4392-bb63-b0976fe901cf" providerId="ADAL" clId="{38922DE9-27F3-495F-A529-1B202F83ED6D}" dt="2023-02-19T21:36:26.068" v="3594" actId="22"/>
          <ac:spMkLst>
            <pc:docMk/>
            <pc:sldMk cId="3762908863" sldId="256"/>
            <ac:spMk id="7" creationId="{9B8BA56E-CA68-6ACE-7687-09D9CFD74822}"/>
          </ac:spMkLst>
        </pc:spChg>
        <pc:spChg chg="add mod">
          <ac:chgData name="Vincenzo Vicino" userId="e0e20461-5293-4392-bb63-b0976fe901cf" providerId="ADAL" clId="{38922DE9-27F3-495F-A529-1B202F83ED6D}" dt="2023-02-19T21:37:12.024" v="3679" actId="20577"/>
          <ac:spMkLst>
            <pc:docMk/>
            <pc:sldMk cId="3762908863" sldId="256"/>
            <ac:spMk id="9" creationId="{03EA967B-2779-1D07-456F-ED1CB255B06C}"/>
          </ac:spMkLst>
        </pc:spChg>
        <pc:picChg chg="mod">
          <ac:chgData name="Vincenzo Vicino" userId="e0e20461-5293-4392-bb63-b0976fe901cf" providerId="ADAL" clId="{38922DE9-27F3-495F-A529-1B202F83ED6D}" dt="2023-02-19T21:36:21.824" v="3593" actId="1076"/>
          <ac:picMkLst>
            <pc:docMk/>
            <pc:sldMk cId="3762908863" sldId="256"/>
            <ac:picMk id="8" creationId="{09F5A4F4-5C1F-0E2A-42C8-F695B76A16B9}"/>
          </ac:picMkLst>
        </pc:picChg>
      </pc:sldChg>
      <pc:sldChg chg="addSp delSp modSp mod ord">
        <pc:chgData name="Vincenzo Vicino" userId="e0e20461-5293-4392-bb63-b0976fe901cf" providerId="ADAL" clId="{38922DE9-27F3-495F-A529-1B202F83ED6D}" dt="2023-02-18T15:15:11.492" v="628" actId="207"/>
        <pc:sldMkLst>
          <pc:docMk/>
          <pc:sldMk cId="825740846" sldId="257"/>
        </pc:sldMkLst>
        <pc:picChg chg="add del mod">
          <ac:chgData name="Vincenzo Vicino" userId="e0e20461-5293-4392-bb63-b0976fe901cf" providerId="ADAL" clId="{38922DE9-27F3-495F-A529-1B202F83ED6D}" dt="2023-02-18T15:15:05.679" v="626" actId="478"/>
          <ac:picMkLst>
            <pc:docMk/>
            <pc:sldMk cId="825740846" sldId="257"/>
            <ac:picMk id="4" creationId="{D1516F85-D304-547E-BC6E-BE829AEA8817}"/>
          </ac:picMkLst>
        </pc:picChg>
        <pc:picChg chg="add mod">
          <ac:chgData name="Vincenzo Vicino" userId="e0e20461-5293-4392-bb63-b0976fe901cf" providerId="ADAL" clId="{38922DE9-27F3-495F-A529-1B202F83ED6D}" dt="2023-02-18T15:15:11.492" v="628" actId="207"/>
          <ac:picMkLst>
            <pc:docMk/>
            <pc:sldMk cId="825740846" sldId="257"/>
            <ac:picMk id="10" creationId="{B2546086-E203-5586-B096-80D7CE018B61}"/>
          </ac:picMkLst>
        </pc:picChg>
      </pc:sldChg>
      <pc:sldChg chg="modSp mod">
        <pc:chgData name="Vincenzo Vicino" userId="e0e20461-5293-4392-bb63-b0976fe901cf" providerId="ADAL" clId="{38922DE9-27F3-495F-A529-1B202F83ED6D}" dt="2023-02-19T21:14:43.078" v="2987" actId="1076"/>
        <pc:sldMkLst>
          <pc:docMk/>
          <pc:sldMk cId="2708673533" sldId="258"/>
        </pc:sldMkLst>
        <pc:spChg chg="mod">
          <ac:chgData name="Vincenzo Vicino" userId="e0e20461-5293-4392-bb63-b0976fe901cf" providerId="ADAL" clId="{38922DE9-27F3-495F-A529-1B202F83ED6D}" dt="2023-02-19T21:14:43.078" v="2987" actId="1076"/>
          <ac:spMkLst>
            <pc:docMk/>
            <pc:sldMk cId="2708673533" sldId="258"/>
            <ac:spMk id="9" creationId="{330330CA-BDEC-2A35-6A7F-50D9069047BD}"/>
          </ac:spMkLst>
        </pc:spChg>
      </pc:sldChg>
      <pc:sldChg chg="modSp mod ord">
        <pc:chgData name="Vincenzo Vicino" userId="e0e20461-5293-4392-bb63-b0976fe901cf" providerId="ADAL" clId="{38922DE9-27F3-495F-A529-1B202F83ED6D}" dt="2023-02-19T21:24:08.591" v="3006"/>
        <pc:sldMkLst>
          <pc:docMk/>
          <pc:sldMk cId="1750408109" sldId="259"/>
        </pc:sldMkLst>
        <pc:picChg chg="mod">
          <ac:chgData name="Vincenzo Vicino" userId="e0e20461-5293-4392-bb63-b0976fe901cf" providerId="ADAL" clId="{38922DE9-27F3-495F-A529-1B202F83ED6D}" dt="2023-02-17T17:44:55.065" v="310" actId="1076"/>
          <ac:picMkLst>
            <pc:docMk/>
            <pc:sldMk cId="1750408109" sldId="259"/>
            <ac:picMk id="3" creationId="{2A996D04-FEAF-4BE0-814D-5A8F3CD71780}"/>
          </ac:picMkLst>
        </pc:picChg>
      </pc:sldChg>
      <pc:sldChg chg="addSp delSp modSp mod">
        <pc:chgData name="Vincenzo Vicino" userId="e0e20461-5293-4392-bb63-b0976fe901cf" providerId="ADAL" clId="{38922DE9-27F3-495F-A529-1B202F83ED6D}" dt="2023-02-20T06:27:18.599" v="3872" actId="1036"/>
        <pc:sldMkLst>
          <pc:docMk/>
          <pc:sldMk cId="1474814529" sldId="260"/>
        </pc:sldMkLst>
        <pc:spChg chg="add mod">
          <ac:chgData name="Vincenzo Vicino" userId="e0e20461-5293-4392-bb63-b0976fe901cf" providerId="ADAL" clId="{38922DE9-27F3-495F-A529-1B202F83ED6D}" dt="2023-02-20T06:19:27.514" v="3718" actId="1035"/>
          <ac:spMkLst>
            <pc:docMk/>
            <pc:sldMk cId="1474814529" sldId="260"/>
            <ac:spMk id="2" creationId="{2820F54B-03FD-695B-4588-577ED7F303F9}"/>
          </ac:spMkLst>
        </pc:spChg>
        <pc:spChg chg="add mod">
          <ac:chgData name="Vincenzo Vicino" userId="e0e20461-5293-4392-bb63-b0976fe901cf" providerId="ADAL" clId="{38922DE9-27F3-495F-A529-1B202F83ED6D}" dt="2023-02-18T15:18:46.328" v="645" actId="14100"/>
          <ac:spMkLst>
            <pc:docMk/>
            <pc:sldMk cId="1474814529" sldId="260"/>
            <ac:spMk id="4" creationId="{34F652D5-9402-D8B8-2E13-D527A8D296E9}"/>
          </ac:spMkLst>
        </pc:spChg>
        <pc:spChg chg="mod">
          <ac:chgData name="Vincenzo Vicino" userId="e0e20461-5293-4392-bb63-b0976fe901cf" providerId="ADAL" clId="{38922DE9-27F3-495F-A529-1B202F83ED6D}" dt="2023-02-18T15:22:35.908" v="693" actId="1076"/>
          <ac:spMkLst>
            <pc:docMk/>
            <pc:sldMk cId="1474814529" sldId="260"/>
            <ac:spMk id="10" creationId="{410DB1EC-6935-D651-A368-96FB202EAA0D}"/>
          </ac:spMkLst>
        </pc:spChg>
        <pc:spChg chg="mod topLvl">
          <ac:chgData name="Vincenzo Vicino" userId="e0e20461-5293-4392-bb63-b0976fe901cf" providerId="ADAL" clId="{38922DE9-27F3-495F-A529-1B202F83ED6D}" dt="2023-02-18T15:17:30.077" v="644" actId="164"/>
          <ac:spMkLst>
            <pc:docMk/>
            <pc:sldMk cId="1474814529" sldId="260"/>
            <ac:spMk id="11" creationId="{6C959278-543B-0ED5-023C-364B9D7725EB}"/>
          </ac:spMkLst>
        </pc:spChg>
        <pc:spChg chg="add mod">
          <ac:chgData name="Vincenzo Vicino" userId="e0e20461-5293-4392-bb63-b0976fe901cf" providerId="ADAL" clId="{38922DE9-27F3-495F-A529-1B202F83ED6D}" dt="2023-02-19T20:46:19.099" v="1745" actId="1076"/>
          <ac:spMkLst>
            <pc:docMk/>
            <pc:sldMk cId="1474814529" sldId="260"/>
            <ac:spMk id="12" creationId="{D0913FB7-5EAC-10EB-F5F7-00D809261FCA}"/>
          </ac:spMkLst>
        </pc:spChg>
        <pc:spChg chg="mod">
          <ac:chgData name="Vincenzo Vicino" userId="e0e20461-5293-4392-bb63-b0976fe901cf" providerId="ADAL" clId="{38922DE9-27F3-495F-A529-1B202F83ED6D}" dt="2023-02-18T15:12:57.305" v="553" actId="113"/>
          <ac:spMkLst>
            <pc:docMk/>
            <pc:sldMk cId="1474814529" sldId="260"/>
            <ac:spMk id="14" creationId="{9E66717C-99C2-551D-952C-E058C46BFAEC}"/>
          </ac:spMkLst>
        </pc:spChg>
        <pc:spChg chg="add mod">
          <ac:chgData name="Vincenzo Vicino" userId="e0e20461-5293-4392-bb63-b0976fe901cf" providerId="ADAL" clId="{38922DE9-27F3-495F-A529-1B202F83ED6D}" dt="2023-02-20T06:26:57.562" v="3851" actId="1076"/>
          <ac:spMkLst>
            <pc:docMk/>
            <pc:sldMk cId="1474814529" sldId="260"/>
            <ac:spMk id="15" creationId="{262EA4E1-3CE1-7415-965C-4D5AA3F0F6D4}"/>
          </ac:spMkLst>
        </pc:spChg>
        <pc:spChg chg="add mod">
          <ac:chgData name="Vincenzo Vicino" userId="e0e20461-5293-4392-bb63-b0976fe901cf" providerId="ADAL" clId="{38922DE9-27F3-495F-A529-1B202F83ED6D}" dt="2023-02-20T06:27:01.245" v="3852" actId="1076"/>
          <ac:spMkLst>
            <pc:docMk/>
            <pc:sldMk cId="1474814529" sldId="260"/>
            <ac:spMk id="16" creationId="{6691E853-4720-2A7C-EAE3-FD020F4D29FD}"/>
          </ac:spMkLst>
        </pc:spChg>
        <pc:spChg chg="add mod">
          <ac:chgData name="Vincenzo Vicino" userId="e0e20461-5293-4392-bb63-b0976fe901cf" providerId="ADAL" clId="{38922DE9-27F3-495F-A529-1B202F83ED6D}" dt="2023-02-18T15:18:57.841" v="648" actId="1076"/>
          <ac:spMkLst>
            <pc:docMk/>
            <pc:sldMk cId="1474814529" sldId="260"/>
            <ac:spMk id="18" creationId="{B32183FC-8779-32A4-8065-F70785F0895F}"/>
          </ac:spMkLst>
        </pc:spChg>
        <pc:spChg chg="add mod">
          <ac:chgData name="Vincenzo Vicino" userId="e0e20461-5293-4392-bb63-b0976fe901cf" providerId="ADAL" clId="{38922DE9-27F3-495F-A529-1B202F83ED6D}" dt="2023-02-18T15:21:04.287" v="685" actId="1076"/>
          <ac:spMkLst>
            <pc:docMk/>
            <pc:sldMk cId="1474814529" sldId="260"/>
            <ac:spMk id="19" creationId="{5C416609-31B9-4997-C38E-73C416EDF92E}"/>
          </ac:spMkLst>
        </pc:spChg>
        <pc:spChg chg="add del mod">
          <ac:chgData name="Vincenzo Vicino" userId="e0e20461-5293-4392-bb63-b0976fe901cf" providerId="ADAL" clId="{38922DE9-27F3-495F-A529-1B202F83ED6D}" dt="2023-02-20T06:23:53.366" v="3776" actId="164"/>
          <ac:spMkLst>
            <pc:docMk/>
            <pc:sldMk cId="1474814529" sldId="260"/>
            <ac:spMk id="22" creationId="{565BC913-E7F9-6287-9E79-ADE9D9778E17}"/>
          </ac:spMkLst>
        </pc:spChg>
        <pc:spChg chg="add mod">
          <ac:chgData name="Vincenzo Vicino" userId="e0e20461-5293-4392-bb63-b0976fe901cf" providerId="ADAL" clId="{38922DE9-27F3-495F-A529-1B202F83ED6D}" dt="2023-02-20T06:20:16.071" v="3730" actId="20577"/>
          <ac:spMkLst>
            <pc:docMk/>
            <pc:sldMk cId="1474814529" sldId="260"/>
            <ac:spMk id="23" creationId="{38329807-8526-58DA-14D9-68C0FFD336C6}"/>
          </ac:spMkLst>
        </pc:spChg>
        <pc:spChg chg="add mod">
          <ac:chgData name="Vincenzo Vicino" userId="e0e20461-5293-4392-bb63-b0976fe901cf" providerId="ADAL" clId="{38922DE9-27F3-495F-A529-1B202F83ED6D}" dt="2023-02-20T06:27:18.599" v="3872" actId="1036"/>
          <ac:spMkLst>
            <pc:docMk/>
            <pc:sldMk cId="1474814529" sldId="260"/>
            <ac:spMk id="24" creationId="{E2DABB10-016D-A555-A0B9-05855D7B1FE1}"/>
          </ac:spMkLst>
        </pc:spChg>
        <pc:spChg chg="add mod">
          <ac:chgData name="Vincenzo Vicino" userId="e0e20461-5293-4392-bb63-b0976fe901cf" providerId="ADAL" clId="{38922DE9-27F3-495F-A529-1B202F83ED6D}" dt="2023-02-20T06:21:34.208" v="3775" actId="20577"/>
          <ac:spMkLst>
            <pc:docMk/>
            <pc:sldMk cId="1474814529" sldId="260"/>
            <ac:spMk id="26" creationId="{EFD3230E-3610-BD72-CFC8-BE7DEEA29787}"/>
          </ac:spMkLst>
        </pc:spChg>
        <pc:spChg chg="add mod">
          <ac:chgData name="Vincenzo Vicino" userId="e0e20461-5293-4392-bb63-b0976fe901cf" providerId="ADAL" clId="{38922DE9-27F3-495F-A529-1B202F83ED6D}" dt="2023-02-17T17:07:36.844" v="48" actId="571"/>
          <ac:spMkLst>
            <pc:docMk/>
            <pc:sldMk cId="1474814529" sldId="260"/>
            <ac:spMk id="27" creationId="{AECF9617-2AA8-9ED1-C13B-C523EC04BAEC}"/>
          </ac:spMkLst>
        </pc:spChg>
        <pc:spChg chg="add mod">
          <ac:chgData name="Vincenzo Vicino" userId="e0e20461-5293-4392-bb63-b0976fe901cf" providerId="ADAL" clId="{38922DE9-27F3-495F-A529-1B202F83ED6D}" dt="2023-02-18T15:20:43.323" v="681" actId="113"/>
          <ac:spMkLst>
            <pc:docMk/>
            <pc:sldMk cId="1474814529" sldId="260"/>
            <ac:spMk id="28" creationId="{E2C7DE63-19FF-78FE-5B07-6A0AF4A21BD5}"/>
          </ac:spMkLst>
        </pc:spChg>
        <pc:spChg chg="add mod">
          <ac:chgData name="Vincenzo Vicino" userId="e0e20461-5293-4392-bb63-b0976fe901cf" providerId="ADAL" clId="{38922DE9-27F3-495F-A529-1B202F83ED6D}" dt="2023-02-20T06:20:01.514" v="3719" actId="1076"/>
          <ac:spMkLst>
            <pc:docMk/>
            <pc:sldMk cId="1474814529" sldId="260"/>
            <ac:spMk id="30" creationId="{4F0C6A75-99C9-EDA4-627B-496CE57470A2}"/>
          </ac:spMkLst>
        </pc:spChg>
        <pc:spChg chg="add mod">
          <ac:chgData name="Vincenzo Vicino" userId="e0e20461-5293-4392-bb63-b0976fe901cf" providerId="ADAL" clId="{38922DE9-27F3-495F-A529-1B202F83ED6D}" dt="2023-02-20T06:25:54.284" v="3839" actId="164"/>
          <ac:spMkLst>
            <pc:docMk/>
            <pc:sldMk cId="1474814529" sldId="260"/>
            <ac:spMk id="37" creationId="{3F9EFE7D-F61C-C0A4-298C-F7D66E6A3871}"/>
          </ac:spMkLst>
        </pc:spChg>
        <pc:spChg chg="add mod">
          <ac:chgData name="Vincenzo Vicino" userId="e0e20461-5293-4392-bb63-b0976fe901cf" providerId="ADAL" clId="{38922DE9-27F3-495F-A529-1B202F83ED6D}" dt="2023-02-20T06:19:27.514" v="3718" actId="1035"/>
          <ac:spMkLst>
            <pc:docMk/>
            <pc:sldMk cId="1474814529" sldId="260"/>
            <ac:spMk id="51" creationId="{71A5FEA6-6640-606D-2249-8E5E7D63E4F5}"/>
          </ac:spMkLst>
        </pc:spChg>
        <pc:spChg chg="mod">
          <ac:chgData name="Vincenzo Vicino" userId="e0e20461-5293-4392-bb63-b0976fe901cf" providerId="ADAL" clId="{38922DE9-27F3-495F-A529-1B202F83ED6D}" dt="2023-02-20T06:19:03.573" v="3688" actId="113"/>
          <ac:spMkLst>
            <pc:docMk/>
            <pc:sldMk cId="1474814529" sldId="260"/>
            <ac:spMk id="55" creationId="{7D7E9BC5-A14E-2AC9-1B3C-B55F697DF61B}"/>
          </ac:spMkLst>
        </pc:spChg>
        <pc:spChg chg="mod">
          <ac:chgData name="Vincenzo Vicino" userId="e0e20461-5293-4392-bb63-b0976fe901cf" providerId="ADAL" clId="{38922DE9-27F3-495F-A529-1B202F83ED6D}" dt="2023-02-18T15:21:26.635" v="687" actId="164"/>
          <ac:spMkLst>
            <pc:docMk/>
            <pc:sldMk cId="1474814529" sldId="260"/>
            <ac:spMk id="57" creationId="{68FA64AD-F979-B9C1-3D04-EBCF01D1D8D8}"/>
          </ac:spMkLst>
        </pc:spChg>
        <pc:spChg chg="add mod">
          <ac:chgData name="Vincenzo Vicino" userId="e0e20461-5293-4392-bb63-b0976fe901cf" providerId="ADAL" clId="{38922DE9-27F3-495F-A529-1B202F83ED6D}" dt="2023-02-19T07:17:33.587" v="711" actId="20577"/>
          <ac:spMkLst>
            <pc:docMk/>
            <pc:sldMk cId="1474814529" sldId="260"/>
            <ac:spMk id="60" creationId="{4DF0EC04-FA20-E2C9-EAF8-89567EE46BF6}"/>
          </ac:spMkLst>
        </pc:spChg>
        <pc:spChg chg="add del mod">
          <ac:chgData name="Vincenzo Vicino" userId="e0e20461-5293-4392-bb63-b0976fe901cf" providerId="ADAL" clId="{38922DE9-27F3-495F-A529-1B202F83ED6D}" dt="2023-02-17T17:32:18.297" v="200"/>
          <ac:spMkLst>
            <pc:docMk/>
            <pc:sldMk cId="1474814529" sldId="260"/>
            <ac:spMk id="67" creationId="{620096F0-A6DD-FA1E-B2D6-A1C96DB6D197}"/>
          </ac:spMkLst>
        </pc:spChg>
        <pc:spChg chg="add mod">
          <ac:chgData name="Vincenzo Vicino" userId="e0e20461-5293-4392-bb63-b0976fe901cf" providerId="ADAL" clId="{38922DE9-27F3-495F-A529-1B202F83ED6D}" dt="2023-02-19T07:11:56.470" v="708" actId="1076"/>
          <ac:spMkLst>
            <pc:docMk/>
            <pc:sldMk cId="1474814529" sldId="260"/>
            <ac:spMk id="68" creationId="{D75ACC57-7ADA-7A81-74C6-D811C4AEA726}"/>
          </ac:spMkLst>
        </pc:spChg>
        <pc:spChg chg="add mod">
          <ac:chgData name="Vincenzo Vicino" userId="e0e20461-5293-4392-bb63-b0976fe901cf" providerId="ADAL" clId="{38922DE9-27F3-495F-A529-1B202F83ED6D}" dt="2023-02-20T06:23:53.366" v="3776" actId="164"/>
          <ac:spMkLst>
            <pc:docMk/>
            <pc:sldMk cId="1474814529" sldId="260"/>
            <ac:spMk id="70" creationId="{E04319E1-6537-CD0C-7250-3C7016604E81}"/>
          </ac:spMkLst>
        </pc:spChg>
        <pc:spChg chg="add mod">
          <ac:chgData name="Vincenzo Vicino" userId="e0e20461-5293-4392-bb63-b0976fe901cf" providerId="ADAL" clId="{38922DE9-27F3-495F-A529-1B202F83ED6D}" dt="2023-02-20T06:27:18.599" v="3872" actId="1036"/>
          <ac:spMkLst>
            <pc:docMk/>
            <pc:sldMk cId="1474814529" sldId="260"/>
            <ac:spMk id="73" creationId="{A04EEAC8-9DA5-D5BE-772D-F1B476F25248}"/>
          </ac:spMkLst>
        </pc:spChg>
        <pc:spChg chg="add mod">
          <ac:chgData name="Vincenzo Vicino" userId="e0e20461-5293-4392-bb63-b0976fe901cf" providerId="ADAL" clId="{38922DE9-27F3-495F-A529-1B202F83ED6D}" dt="2023-02-20T06:26:57.562" v="3851" actId="1076"/>
          <ac:spMkLst>
            <pc:docMk/>
            <pc:sldMk cId="1474814529" sldId="260"/>
            <ac:spMk id="74" creationId="{2EC58BCA-A60E-79E2-FF1F-1CC7B5C15FCD}"/>
          </ac:spMkLst>
        </pc:spChg>
        <pc:spChg chg="add mod">
          <ac:chgData name="Vincenzo Vicino" userId="e0e20461-5293-4392-bb63-b0976fe901cf" providerId="ADAL" clId="{38922DE9-27F3-495F-A529-1B202F83ED6D}" dt="2023-02-19T20:46:37.519" v="1749" actId="1076"/>
          <ac:spMkLst>
            <pc:docMk/>
            <pc:sldMk cId="1474814529" sldId="260"/>
            <ac:spMk id="75" creationId="{673496A1-E85A-A149-EA90-AD27A14CF1DD}"/>
          </ac:spMkLst>
        </pc:spChg>
        <pc:spChg chg="add mod">
          <ac:chgData name="Vincenzo Vicino" userId="e0e20461-5293-4392-bb63-b0976fe901cf" providerId="ADAL" clId="{38922DE9-27F3-495F-A529-1B202F83ED6D}" dt="2023-02-20T06:27:01.245" v="3852" actId="1076"/>
          <ac:spMkLst>
            <pc:docMk/>
            <pc:sldMk cId="1474814529" sldId="260"/>
            <ac:spMk id="76" creationId="{14B085B5-E66D-045F-69EA-E490E1EEEED8}"/>
          </ac:spMkLst>
        </pc:spChg>
        <pc:spChg chg="add mod">
          <ac:chgData name="Vincenzo Vicino" userId="e0e20461-5293-4392-bb63-b0976fe901cf" providerId="ADAL" clId="{38922DE9-27F3-495F-A529-1B202F83ED6D}" dt="2023-02-20T06:19:27.514" v="3718" actId="1035"/>
          <ac:spMkLst>
            <pc:docMk/>
            <pc:sldMk cId="1474814529" sldId="260"/>
            <ac:spMk id="77" creationId="{B1A8D68B-067D-4857-A7A1-53229D5AE33C}"/>
          </ac:spMkLst>
        </pc:spChg>
        <pc:spChg chg="add mod">
          <ac:chgData name="Vincenzo Vicino" userId="e0e20461-5293-4392-bb63-b0976fe901cf" providerId="ADAL" clId="{38922DE9-27F3-495F-A529-1B202F83ED6D}" dt="2023-02-20T06:19:27.514" v="3718" actId="1035"/>
          <ac:spMkLst>
            <pc:docMk/>
            <pc:sldMk cId="1474814529" sldId="260"/>
            <ac:spMk id="78" creationId="{044E4C65-EA0A-9A45-C87D-DA7FC72442D0}"/>
          </ac:spMkLst>
        </pc:spChg>
        <pc:grpChg chg="add mod">
          <ac:chgData name="Vincenzo Vicino" userId="e0e20461-5293-4392-bb63-b0976fe901cf" providerId="ADAL" clId="{38922DE9-27F3-495F-A529-1B202F83ED6D}" dt="2023-02-20T06:24:12.871" v="3782" actId="1076"/>
          <ac:grpSpMkLst>
            <pc:docMk/>
            <pc:sldMk cId="1474814529" sldId="260"/>
            <ac:grpSpMk id="8" creationId="{08493DCB-D611-E16B-AC1A-900B5EE616D3}"/>
          </ac:grpSpMkLst>
        </pc:grpChg>
        <pc:grpChg chg="add mod">
          <ac:chgData name="Vincenzo Vicino" userId="e0e20461-5293-4392-bb63-b0976fe901cf" providerId="ADAL" clId="{38922DE9-27F3-495F-A529-1B202F83ED6D}" dt="2023-02-20T06:27:13.526" v="3856" actId="1076"/>
          <ac:grpSpMkLst>
            <pc:docMk/>
            <pc:sldMk cId="1474814529" sldId="260"/>
            <ac:grpSpMk id="21" creationId="{7504C61E-BFA3-DBF2-6A0F-B2142C8CAF8C}"/>
          </ac:grpSpMkLst>
        </pc:grpChg>
        <pc:grpChg chg="add mod">
          <ac:chgData name="Vincenzo Vicino" userId="e0e20461-5293-4392-bb63-b0976fe901cf" providerId="ADAL" clId="{38922DE9-27F3-495F-A529-1B202F83ED6D}" dt="2023-02-20T06:24:03.789" v="3779" actId="1076"/>
          <ac:grpSpMkLst>
            <pc:docMk/>
            <pc:sldMk cId="1474814529" sldId="260"/>
            <ac:grpSpMk id="27" creationId="{8BF687BC-279E-E4B6-B545-2CDFA3C558BE}"/>
          </ac:grpSpMkLst>
        </pc:grpChg>
        <pc:grpChg chg="mod">
          <ac:chgData name="Vincenzo Vicino" userId="e0e20461-5293-4392-bb63-b0976fe901cf" providerId="ADAL" clId="{38922DE9-27F3-495F-A529-1B202F83ED6D}" dt="2023-02-19T20:15:19.137" v="713" actId="1076"/>
          <ac:grpSpMkLst>
            <pc:docMk/>
            <pc:sldMk cId="1474814529" sldId="260"/>
            <ac:grpSpMk id="31" creationId="{130E1D26-06B9-1BB5-EA8B-C9B01853511E}"/>
          </ac:grpSpMkLst>
        </pc:grpChg>
        <pc:grpChg chg="del mod">
          <ac:chgData name="Vincenzo Vicino" userId="e0e20461-5293-4392-bb63-b0976fe901cf" providerId="ADAL" clId="{38922DE9-27F3-495F-A529-1B202F83ED6D}" dt="2023-02-18T15:17:09.212" v="639" actId="478"/>
          <ac:grpSpMkLst>
            <pc:docMk/>
            <pc:sldMk cId="1474814529" sldId="260"/>
            <ac:grpSpMk id="33" creationId="{5D4B605A-FE01-E2F1-9198-021AC976708D}"/>
          </ac:grpSpMkLst>
        </pc:grpChg>
        <pc:grpChg chg="add mod">
          <ac:chgData name="Vincenzo Vicino" userId="e0e20461-5293-4392-bb63-b0976fe901cf" providerId="ADAL" clId="{38922DE9-27F3-495F-A529-1B202F83ED6D}" dt="2023-02-20T06:25:54.284" v="3839" actId="164"/>
          <ac:grpSpMkLst>
            <pc:docMk/>
            <pc:sldMk cId="1474814529" sldId="260"/>
            <ac:grpSpMk id="38" creationId="{47D809F7-C72E-47F2-FCFC-58829F548AAE}"/>
          </ac:grpSpMkLst>
        </pc:grpChg>
        <pc:grpChg chg="add mod">
          <ac:chgData name="Vincenzo Vicino" userId="e0e20461-5293-4392-bb63-b0976fe901cf" providerId="ADAL" clId="{38922DE9-27F3-495F-A529-1B202F83ED6D}" dt="2023-02-18T07:52:19.260" v="426" actId="1036"/>
          <ac:grpSpMkLst>
            <pc:docMk/>
            <pc:sldMk cId="1474814529" sldId="260"/>
            <ac:grpSpMk id="39" creationId="{185303D0-6DF8-F134-99D6-855D3E738B15}"/>
          </ac:grpSpMkLst>
        </pc:grpChg>
        <pc:grpChg chg="mod">
          <ac:chgData name="Vincenzo Vicino" userId="e0e20461-5293-4392-bb63-b0976fe901cf" providerId="ADAL" clId="{38922DE9-27F3-495F-A529-1B202F83ED6D}" dt="2023-02-20T06:26:20.203" v="3843" actId="1076"/>
          <ac:grpSpMkLst>
            <pc:docMk/>
            <pc:sldMk cId="1474814529" sldId="260"/>
            <ac:grpSpMk id="41" creationId="{A118C988-C28F-4CE9-4A08-8F94DCAAEA5F}"/>
          </ac:grpSpMkLst>
        </pc:grpChg>
        <pc:grpChg chg="add mod">
          <ac:chgData name="Vincenzo Vicino" userId="e0e20461-5293-4392-bb63-b0976fe901cf" providerId="ADAL" clId="{38922DE9-27F3-495F-A529-1B202F83ED6D}" dt="2023-02-18T15:18:54.080" v="647" actId="1076"/>
          <ac:grpSpMkLst>
            <pc:docMk/>
            <pc:sldMk cId="1474814529" sldId="260"/>
            <ac:grpSpMk id="52" creationId="{81BBD152-EC5E-9695-0559-97AC2270732F}"/>
          </ac:grpSpMkLst>
        </pc:grpChg>
        <pc:grpChg chg="mod">
          <ac:chgData name="Vincenzo Vicino" userId="e0e20461-5293-4392-bb63-b0976fe901cf" providerId="ADAL" clId="{38922DE9-27F3-495F-A529-1B202F83ED6D}" dt="2023-02-19T07:12:01.106" v="709" actId="1076"/>
          <ac:grpSpMkLst>
            <pc:docMk/>
            <pc:sldMk cId="1474814529" sldId="260"/>
            <ac:grpSpMk id="58" creationId="{0564CA35-B95A-327C-E153-C2410FA5EB47}"/>
          </ac:grpSpMkLst>
        </pc:grpChg>
        <pc:grpChg chg="add mod">
          <ac:chgData name="Vincenzo Vicino" userId="e0e20461-5293-4392-bb63-b0976fe901cf" providerId="ADAL" clId="{38922DE9-27F3-495F-A529-1B202F83ED6D}" dt="2023-02-20T06:26:50.994" v="3850" actId="1076"/>
          <ac:grpSpMkLst>
            <pc:docMk/>
            <pc:sldMk cId="1474814529" sldId="260"/>
            <ac:grpSpMk id="61" creationId="{10CDBA49-C4CD-65E2-2974-7C78E6D5F0D5}"/>
          </ac:grpSpMkLst>
        </pc:grpChg>
        <pc:grpChg chg="add mod">
          <ac:chgData name="Vincenzo Vicino" userId="e0e20461-5293-4392-bb63-b0976fe901cf" providerId="ADAL" clId="{38922DE9-27F3-495F-A529-1B202F83ED6D}" dt="2023-02-20T06:26:46.659" v="3848" actId="1076"/>
          <ac:grpSpMkLst>
            <pc:docMk/>
            <pc:sldMk cId="1474814529" sldId="260"/>
            <ac:grpSpMk id="66" creationId="{84F4E791-CD73-D11A-FFDC-067EB1DC7929}"/>
          </ac:grpSpMkLst>
        </pc:grpChg>
        <pc:picChg chg="del topLvl">
          <ac:chgData name="Vincenzo Vicino" userId="e0e20461-5293-4392-bb63-b0976fe901cf" providerId="ADAL" clId="{38922DE9-27F3-495F-A529-1B202F83ED6D}" dt="2023-02-18T15:17:09.212" v="639" actId="478"/>
          <ac:picMkLst>
            <pc:docMk/>
            <pc:sldMk cId="1474814529" sldId="260"/>
            <ac:picMk id="5" creationId="{E3B6EAB8-4295-F65B-1B98-1613F74F0D05}"/>
          </ac:picMkLst>
        </pc:picChg>
        <pc:picChg chg="add mod">
          <ac:chgData name="Vincenzo Vicino" userId="e0e20461-5293-4392-bb63-b0976fe901cf" providerId="ADAL" clId="{38922DE9-27F3-495F-A529-1B202F83ED6D}" dt="2023-02-18T07:54:45.563" v="449" actId="1076"/>
          <ac:picMkLst>
            <pc:docMk/>
            <pc:sldMk cId="1474814529" sldId="260"/>
            <ac:picMk id="9" creationId="{0897CB62-2C22-ECC6-E342-0501C0353052}"/>
          </ac:picMkLst>
        </pc:picChg>
        <pc:picChg chg="del mod">
          <ac:chgData name="Vincenzo Vicino" userId="e0e20461-5293-4392-bb63-b0976fe901cf" providerId="ADAL" clId="{38922DE9-27F3-495F-A529-1B202F83ED6D}" dt="2023-02-20T06:25:07.306" v="3806" actId="478"/>
          <ac:picMkLst>
            <pc:docMk/>
            <pc:sldMk cId="1474814529" sldId="260"/>
            <ac:picMk id="13" creationId="{401E82A3-67CB-A0CA-44F5-DFC4947AFF56}"/>
          </ac:picMkLst>
        </pc:picChg>
        <pc:picChg chg="mod">
          <ac:chgData name="Vincenzo Vicino" userId="e0e20461-5293-4392-bb63-b0976fe901cf" providerId="ADAL" clId="{38922DE9-27F3-495F-A529-1B202F83ED6D}" dt="2023-02-20T06:25:54.284" v="3839" actId="164"/>
          <ac:picMkLst>
            <pc:docMk/>
            <pc:sldMk cId="1474814529" sldId="260"/>
            <ac:picMk id="17" creationId="{CB4791CA-1C53-FF1E-5525-7507FFEB486A}"/>
          </ac:picMkLst>
        </pc:picChg>
        <pc:picChg chg="del mod">
          <ac:chgData name="Vincenzo Vicino" userId="e0e20461-5293-4392-bb63-b0976fe901cf" providerId="ADAL" clId="{38922DE9-27F3-495F-A529-1B202F83ED6D}" dt="2023-02-17T17:32:12.277" v="197" actId="478"/>
          <ac:picMkLst>
            <pc:docMk/>
            <pc:sldMk cId="1474814529" sldId="260"/>
            <ac:picMk id="21" creationId="{B61B10EA-7429-6F42-2023-62B4109C700A}"/>
          </ac:picMkLst>
        </pc:picChg>
        <pc:picChg chg="add mod">
          <ac:chgData name="Vincenzo Vicino" userId="e0e20461-5293-4392-bb63-b0976fe901cf" providerId="ADAL" clId="{38922DE9-27F3-495F-A529-1B202F83ED6D}" dt="2023-02-17T17:08:34.172" v="86" actId="164"/>
          <ac:picMkLst>
            <pc:docMk/>
            <pc:sldMk cId="1474814529" sldId="260"/>
            <ac:picMk id="25" creationId="{0AE9FAA9-CFEC-CF2C-E48A-C1B0A9D299CF}"/>
          </ac:picMkLst>
        </pc:picChg>
        <pc:picChg chg="mod">
          <ac:chgData name="Vincenzo Vicino" userId="e0e20461-5293-4392-bb63-b0976fe901cf" providerId="ADAL" clId="{38922DE9-27F3-495F-A529-1B202F83ED6D}" dt="2023-02-17T17:20:16.982" v="114" actId="1076"/>
          <ac:picMkLst>
            <pc:docMk/>
            <pc:sldMk cId="1474814529" sldId="260"/>
            <ac:picMk id="29" creationId="{30D86B5E-0D18-6429-DBFD-8FA143FF0379}"/>
          </ac:picMkLst>
        </pc:picChg>
        <pc:picChg chg="mod">
          <ac:chgData name="Vincenzo Vicino" userId="e0e20461-5293-4392-bb63-b0976fe901cf" providerId="ADAL" clId="{38922DE9-27F3-495F-A529-1B202F83ED6D}" dt="2023-02-18T15:21:26.635" v="687" actId="164"/>
          <ac:picMkLst>
            <pc:docMk/>
            <pc:sldMk cId="1474814529" sldId="260"/>
            <ac:picMk id="34" creationId="{0BCF6B84-C29A-88B1-C673-0F65BA607136}"/>
          </ac:picMkLst>
        </pc:picChg>
        <pc:picChg chg="del mod">
          <ac:chgData name="Vincenzo Vicino" userId="e0e20461-5293-4392-bb63-b0976fe901cf" providerId="ADAL" clId="{38922DE9-27F3-495F-A529-1B202F83ED6D}" dt="2023-02-18T07:54:00.506" v="440" actId="478"/>
          <ac:picMkLst>
            <pc:docMk/>
            <pc:sldMk cId="1474814529" sldId="260"/>
            <ac:picMk id="36" creationId="{8F979E8B-07D8-0E5F-D314-2B2F276FD0A2}"/>
          </ac:picMkLst>
        </pc:picChg>
        <pc:picChg chg="add mod">
          <ac:chgData name="Vincenzo Vicino" userId="e0e20461-5293-4392-bb63-b0976fe901cf" providerId="ADAL" clId="{38922DE9-27F3-495F-A529-1B202F83ED6D}" dt="2023-02-18T15:16:55.573" v="637" actId="1076"/>
          <ac:picMkLst>
            <pc:docMk/>
            <pc:sldMk cId="1474814529" sldId="260"/>
            <ac:picMk id="44" creationId="{F76DCC37-F632-C131-A788-A303B9380D37}"/>
          </ac:picMkLst>
        </pc:picChg>
        <pc:picChg chg="mod">
          <ac:chgData name="Vincenzo Vicino" userId="e0e20461-5293-4392-bb63-b0976fe901cf" providerId="ADAL" clId="{38922DE9-27F3-495F-A529-1B202F83ED6D}" dt="2023-02-18T15:17:30.077" v="644" actId="164"/>
          <ac:picMkLst>
            <pc:docMk/>
            <pc:sldMk cId="1474814529" sldId="260"/>
            <ac:picMk id="50" creationId="{C3A2008C-8284-D42B-9171-A4CC8C1DC582}"/>
          </ac:picMkLst>
        </pc:picChg>
        <pc:picChg chg="add mod">
          <ac:chgData name="Vincenzo Vicino" userId="e0e20461-5293-4392-bb63-b0976fe901cf" providerId="ADAL" clId="{38922DE9-27F3-495F-A529-1B202F83ED6D}" dt="2023-02-18T22:06:32.080" v="704" actId="1076"/>
          <ac:picMkLst>
            <pc:docMk/>
            <pc:sldMk cId="1474814529" sldId="260"/>
            <ac:picMk id="64" creationId="{DD870D9C-37D4-B43C-5FA6-8E48E92AF754}"/>
          </ac:picMkLst>
        </pc:picChg>
        <pc:picChg chg="add del mod">
          <ac:chgData name="Vincenzo Vicino" userId="e0e20461-5293-4392-bb63-b0976fe901cf" providerId="ADAL" clId="{38922DE9-27F3-495F-A529-1B202F83ED6D}" dt="2023-02-17T17:32:05.207" v="196"/>
          <ac:picMkLst>
            <pc:docMk/>
            <pc:sldMk cId="1474814529" sldId="260"/>
            <ac:picMk id="66" creationId="{C54F2862-48D3-8883-678E-8B21A130221F}"/>
          </ac:picMkLst>
        </pc:picChg>
        <pc:cxnChg chg="mod">
          <ac:chgData name="Vincenzo Vicino" userId="e0e20461-5293-4392-bb63-b0976fe901cf" providerId="ADAL" clId="{38922DE9-27F3-495F-A529-1B202F83ED6D}" dt="2023-02-20T06:26:50.994" v="3850" actId="1076"/>
          <ac:cxnSpMkLst>
            <pc:docMk/>
            <pc:sldMk cId="1474814529" sldId="260"/>
            <ac:cxnSpMk id="3" creationId="{D1342C99-3D28-134B-5FC7-066016C71929}"/>
          </ac:cxnSpMkLst>
        </pc:cxnChg>
        <pc:cxnChg chg="mod">
          <ac:chgData name="Vincenzo Vicino" userId="e0e20461-5293-4392-bb63-b0976fe901cf" providerId="ADAL" clId="{38922DE9-27F3-495F-A529-1B202F83ED6D}" dt="2023-02-19T20:15:19.137" v="713" actId="1076"/>
          <ac:cxnSpMkLst>
            <pc:docMk/>
            <pc:sldMk cId="1474814529" sldId="260"/>
            <ac:cxnSpMk id="6" creationId="{47E08814-7AEA-BFC0-0344-EE6C85341594}"/>
          </ac:cxnSpMkLst>
        </pc:cxnChg>
        <pc:cxnChg chg="add mod">
          <ac:chgData name="Vincenzo Vicino" userId="e0e20461-5293-4392-bb63-b0976fe901cf" providerId="ADAL" clId="{38922DE9-27F3-495F-A529-1B202F83ED6D}" dt="2023-02-20T06:26:20.203" v="3843" actId="1076"/>
          <ac:cxnSpMkLst>
            <pc:docMk/>
            <pc:sldMk cId="1474814529" sldId="260"/>
            <ac:cxnSpMk id="7" creationId="{760F5F1B-C120-008A-5B56-C95FB2B46765}"/>
          </ac:cxnSpMkLst>
        </pc:cxnChg>
        <pc:cxnChg chg="add mod">
          <ac:chgData name="Vincenzo Vicino" userId="e0e20461-5293-4392-bb63-b0976fe901cf" providerId="ADAL" clId="{38922DE9-27F3-495F-A529-1B202F83ED6D}" dt="2023-02-20T06:27:13.526" v="3856" actId="1076"/>
          <ac:cxnSpMkLst>
            <pc:docMk/>
            <pc:sldMk cId="1474814529" sldId="260"/>
            <ac:cxnSpMk id="20" creationId="{42C25833-273A-1E71-B51A-551F46B467DF}"/>
          </ac:cxnSpMkLst>
        </pc:cxnChg>
        <pc:cxnChg chg="add mod">
          <ac:chgData name="Vincenzo Vicino" userId="e0e20461-5293-4392-bb63-b0976fe901cf" providerId="ADAL" clId="{38922DE9-27F3-495F-A529-1B202F83ED6D}" dt="2023-02-19T20:15:19.137" v="713" actId="1076"/>
          <ac:cxnSpMkLst>
            <pc:docMk/>
            <pc:sldMk cId="1474814529" sldId="260"/>
            <ac:cxnSpMk id="32" creationId="{E367A10D-B1FA-04E0-D19D-63422FCC07B4}"/>
          </ac:cxnSpMkLst>
        </pc:cxnChg>
        <pc:cxnChg chg="mod">
          <ac:chgData name="Vincenzo Vicino" userId="e0e20461-5293-4392-bb63-b0976fe901cf" providerId="ADAL" clId="{38922DE9-27F3-495F-A529-1B202F83ED6D}" dt="2023-02-20T06:27:13.526" v="3856" actId="1076"/>
          <ac:cxnSpMkLst>
            <pc:docMk/>
            <pc:sldMk cId="1474814529" sldId="260"/>
            <ac:cxnSpMk id="47" creationId="{4ECFA3DA-4B65-F32C-2551-DEDC9926A6ED}"/>
          </ac:cxnSpMkLst>
        </pc:cxnChg>
        <pc:cxnChg chg="add mod">
          <ac:chgData name="Vincenzo Vicino" userId="e0e20461-5293-4392-bb63-b0976fe901cf" providerId="ADAL" clId="{38922DE9-27F3-495F-A529-1B202F83ED6D}" dt="2023-02-20T06:27:13.526" v="3856" actId="1076"/>
          <ac:cxnSpMkLst>
            <pc:docMk/>
            <pc:sldMk cId="1474814529" sldId="260"/>
            <ac:cxnSpMk id="49" creationId="{BBE55BF4-B972-A1AB-891C-CDC85F87502C}"/>
          </ac:cxnSpMkLst>
        </pc:cxnChg>
        <pc:cxnChg chg="mod">
          <ac:chgData name="Vincenzo Vicino" userId="e0e20461-5293-4392-bb63-b0976fe901cf" providerId="ADAL" clId="{38922DE9-27F3-495F-A529-1B202F83ED6D}" dt="2023-02-20T06:26:46.659" v="3848" actId="1076"/>
          <ac:cxnSpMkLst>
            <pc:docMk/>
            <pc:sldMk cId="1474814529" sldId="260"/>
            <ac:cxnSpMk id="65" creationId="{CD9EE33B-ED58-A415-A5AE-483822254684}"/>
          </ac:cxnSpMkLst>
        </pc:cxnChg>
        <pc:cxnChg chg="add mod">
          <ac:chgData name="Vincenzo Vicino" userId="e0e20461-5293-4392-bb63-b0976fe901cf" providerId="ADAL" clId="{38922DE9-27F3-495F-A529-1B202F83ED6D}" dt="2023-02-20T06:26:20.203" v="3843" actId="1076"/>
          <ac:cxnSpMkLst>
            <pc:docMk/>
            <pc:sldMk cId="1474814529" sldId="260"/>
            <ac:cxnSpMk id="69" creationId="{F07039A9-534F-06A3-ADA0-AABAC18FB9FC}"/>
          </ac:cxnSpMkLst>
        </pc:cxnChg>
      </pc:sldChg>
      <pc:sldChg chg="addSp delSp modSp mod">
        <pc:chgData name="Vincenzo Vicino" userId="e0e20461-5293-4392-bb63-b0976fe901cf" providerId="ADAL" clId="{38922DE9-27F3-495F-A529-1B202F83ED6D}" dt="2023-02-19T21:17:48.426" v="2996" actId="20577"/>
        <pc:sldMkLst>
          <pc:docMk/>
          <pc:sldMk cId="150717491" sldId="261"/>
        </pc:sldMkLst>
        <pc:spChg chg="add del mod">
          <ac:chgData name="Vincenzo Vicino" userId="e0e20461-5293-4392-bb63-b0976fe901cf" providerId="ADAL" clId="{38922DE9-27F3-495F-A529-1B202F83ED6D}" dt="2023-02-19T21:03:38.795" v="2474"/>
          <ac:spMkLst>
            <pc:docMk/>
            <pc:sldMk cId="150717491" sldId="261"/>
            <ac:spMk id="3" creationId="{9CD06E70-5852-D9B2-50A5-BE417ED9DF69}"/>
          </ac:spMkLst>
        </pc:spChg>
        <pc:spChg chg="add del mod">
          <ac:chgData name="Vincenzo Vicino" userId="e0e20461-5293-4392-bb63-b0976fe901cf" providerId="ADAL" clId="{38922DE9-27F3-495F-A529-1B202F83ED6D}" dt="2023-02-19T21:03:42.223" v="2476" actId="478"/>
          <ac:spMkLst>
            <pc:docMk/>
            <pc:sldMk cId="150717491" sldId="261"/>
            <ac:spMk id="5" creationId="{B358B3BF-1A6D-26FA-12B7-4DE80DAE5074}"/>
          </ac:spMkLst>
        </pc:spChg>
        <pc:spChg chg="add del mod">
          <ac:chgData name="Vincenzo Vicino" userId="e0e20461-5293-4392-bb63-b0976fe901cf" providerId="ADAL" clId="{38922DE9-27F3-495F-A529-1B202F83ED6D}" dt="2023-02-19T21:03:54.463" v="2478" actId="478"/>
          <ac:spMkLst>
            <pc:docMk/>
            <pc:sldMk cId="150717491" sldId="261"/>
            <ac:spMk id="6" creationId="{7216F230-935B-C09C-B15A-B83AD3F1678C}"/>
          </ac:spMkLst>
        </pc:spChg>
        <pc:spChg chg="add del mod">
          <ac:chgData name="Vincenzo Vicino" userId="e0e20461-5293-4392-bb63-b0976fe901cf" providerId="ADAL" clId="{38922DE9-27F3-495F-A529-1B202F83ED6D}" dt="2023-02-19T21:04:26.860" v="2485" actId="478"/>
          <ac:spMkLst>
            <pc:docMk/>
            <pc:sldMk cId="150717491" sldId="261"/>
            <ac:spMk id="8" creationId="{A2CAD012-1BDE-FF33-EAE9-551438963D71}"/>
          </ac:spMkLst>
        </pc:spChg>
        <pc:spChg chg="del mod">
          <ac:chgData name="Vincenzo Vicino" userId="e0e20461-5293-4392-bb63-b0976fe901cf" providerId="ADAL" clId="{38922DE9-27F3-495F-A529-1B202F83ED6D}" dt="2023-02-19T21:03:39.185" v="2475" actId="21"/>
          <ac:spMkLst>
            <pc:docMk/>
            <pc:sldMk cId="150717491" sldId="261"/>
            <ac:spMk id="9" creationId="{330330CA-BDEC-2A35-6A7F-50D9069047BD}"/>
          </ac:spMkLst>
        </pc:spChg>
        <pc:spChg chg="add del mod">
          <ac:chgData name="Vincenzo Vicino" userId="e0e20461-5293-4392-bb63-b0976fe901cf" providerId="ADAL" clId="{38922DE9-27F3-495F-A529-1B202F83ED6D}" dt="2023-02-19T21:04:24.817" v="2484" actId="478"/>
          <ac:spMkLst>
            <pc:docMk/>
            <pc:sldMk cId="150717491" sldId="261"/>
            <ac:spMk id="10" creationId="{7013B3C3-5E41-6303-D9C4-590E1BCA3B96}"/>
          </ac:spMkLst>
        </pc:spChg>
        <pc:spChg chg="add del mod">
          <ac:chgData name="Vincenzo Vicino" userId="e0e20461-5293-4392-bb63-b0976fe901cf" providerId="ADAL" clId="{38922DE9-27F3-495F-A529-1B202F83ED6D}" dt="2023-02-19T21:04:29.375" v="2487"/>
          <ac:spMkLst>
            <pc:docMk/>
            <pc:sldMk cId="150717491" sldId="261"/>
            <ac:spMk id="11" creationId="{8443D647-7E41-EE84-9845-852F0E80C0DA}"/>
          </ac:spMkLst>
        </pc:spChg>
        <pc:spChg chg="add del">
          <ac:chgData name="Vincenzo Vicino" userId="e0e20461-5293-4392-bb63-b0976fe901cf" providerId="ADAL" clId="{38922DE9-27F3-495F-A529-1B202F83ED6D}" dt="2023-02-19T21:04:48.447" v="2490" actId="22"/>
          <ac:spMkLst>
            <pc:docMk/>
            <pc:sldMk cId="150717491" sldId="261"/>
            <ac:spMk id="13" creationId="{368CC2E7-89FE-67B9-9F1F-F7A536EE4CE7}"/>
          </ac:spMkLst>
        </pc:spChg>
        <pc:spChg chg="add mod">
          <ac:chgData name="Vincenzo Vicino" userId="e0e20461-5293-4392-bb63-b0976fe901cf" providerId="ADAL" clId="{38922DE9-27F3-495F-A529-1B202F83ED6D}" dt="2023-02-19T21:17:48.426" v="2996" actId="20577"/>
          <ac:spMkLst>
            <pc:docMk/>
            <pc:sldMk cId="150717491" sldId="261"/>
            <ac:spMk id="14" creationId="{9D73BC62-12CC-9D6C-7A5C-2DF066AFEFCC}"/>
          </ac:spMkLst>
        </pc:spChg>
      </pc:sldChg>
      <pc:sldChg chg="del">
        <pc:chgData name="Vincenzo Vicino" userId="e0e20461-5293-4392-bb63-b0976fe901cf" providerId="ADAL" clId="{38922DE9-27F3-495F-A529-1B202F83ED6D}" dt="2023-02-19T21:34:21.350" v="3521" actId="47"/>
        <pc:sldMkLst>
          <pc:docMk/>
          <pc:sldMk cId="231712695" sldId="262"/>
        </pc:sldMkLst>
      </pc:sldChg>
      <pc:sldChg chg="modSp mod">
        <pc:chgData name="Vincenzo Vicino" userId="e0e20461-5293-4392-bb63-b0976fe901cf" providerId="ADAL" clId="{38922DE9-27F3-495F-A529-1B202F83ED6D}" dt="2023-02-19T21:33:50.841" v="3520" actId="20577"/>
        <pc:sldMkLst>
          <pc:docMk/>
          <pc:sldMk cId="234005336" sldId="263"/>
        </pc:sldMkLst>
        <pc:spChg chg="mod">
          <ac:chgData name="Vincenzo Vicino" userId="e0e20461-5293-4392-bb63-b0976fe901cf" providerId="ADAL" clId="{38922DE9-27F3-495F-A529-1B202F83ED6D}" dt="2023-02-19T21:33:50.841" v="3520" actId="20577"/>
          <ac:spMkLst>
            <pc:docMk/>
            <pc:sldMk cId="234005336" sldId="263"/>
            <ac:spMk id="9" creationId="{330330CA-BDEC-2A35-6A7F-50D9069047BD}"/>
          </ac:spMkLst>
        </pc:spChg>
      </pc:sldChg>
      <pc:sldChg chg="new">
        <pc:chgData name="Vincenzo Vicino" userId="e0e20461-5293-4392-bb63-b0976fe901cf" providerId="ADAL" clId="{38922DE9-27F3-495F-A529-1B202F83ED6D}" dt="2023-02-17T17:07:59.322" v="78" actId="680"/>
        <pc:sldMkLst>
          <pc:docMk/>
          <pc:sldMk cId="1399719244" sldId="264"/>
        </pc:sldMkLst>
      </pc:sldChg>
    </pc:docChg>
  </pc:docChgLst>
  <pc:docChgLst>
    <pc:chgData name="Vincenzo Vicino" userId="e0e20461-5293-4392-bb63-b0976fe901cf" providerId="ADAL" clId="{EB7EE8BF-2961-4761-BA08-2DBD612E6927}"/>
    <pc:docChg chg="undo custSel addSld modSld">
      <pc:chgData name="Vincenzo Vicino" userId="e0e20461-5293-4392-bb63-b0976fe901cf" providerId="ADAL" clId="{EB7EE8BF-2961-4761-BA08-2DBD612E6927}" dt="2023-04-19T11:11:37.496" v="137" actId="20577"/>
      <pc:docMkLst>
        <pc:docMk/>
      </pc:docMkLst>
      <pc:sldChg chg="modSp mod">
        <pc:chgData name="Vincenzo Vicino" userId="e0e20461-5293-4392-bb63-b0976fe901cf" providerId="ADAL" clId="{EB7EE8BF-2961-4761-BA08-2DBD612E6927}" dt="2023-04-19T11:10:03.864" v="75" actId="1076"/>
        <pc:sldMkLst>
          <pc:docMk/>
          <pc:sldMk cId="1474814529" sldId="260"/>
        </pc:sldMkLst>
        <pc:spChg chg="mod">
          <ac:chgData name="Vincenzo Vicino" userId="e0e20461-5293-4392-bb63-b0976fe901cf" providerId="ADAL" clId="{EB7EE8BF-2961-4761-BA08-2DBD612E6927}" dt="2023-04-19T11:10:03.864" v="75" actId="1076"/>
          <ac:spMkLst>
            <pc:docMk/>
            <pc:sldMk cId="1474814529" sldId="260"/>
            <ac:spMk id="85" creationId="{8432DBD4-2997-D6BA-B09E-C677A1D2422A}"/>
          </ac:spMkLst>
        </pc:spChg>
      </pc:sldChg>
      <pc:sldChg chg="modSp mod">
        <pc:chgData name="Vincenzo Vicino" userId="e0e20461-5293-4392-bb63-b0976fe901cf" providerId="ADAL" clId="{EB7EE8BF-2961-4761-BA08-2DBD612E6927}" dt="2023-04-19T11:11:37.496" v="137" actId="20577"/>
        <pc:sldMkLst>
          <pc:docMk/>
          <pc:sldMk cId="2671512865" sldId="264"/>
        </pc:sldMkLst>
        <pc:graphicFrameChg chg="modGraphic">
          <ac:chgData name="Vincenzo Vicino" userId="e0e20461-5293-4392-bb63-b0976fe901cf" providerId="ADAL" clId="{EB7EE8BF-2961-4761-BA08-2DBD612E6927}" dt="2023-04-19T11:11:37.496" v="137" actId="20577"/>
          <ac:graphicFrameMkLst>
            <pc:docMk/>
            <pc:sldMk cId="2671512865" sldId="264"/>
            <ac:graphicFrameMk id="2" creationId="{F1C93FAC-1C8C-85FC-9991-67ADF756EB19}"/>
          </ac:graphicFrameMkLst>
        </pc:graphicFrameChg>
      </pc:sldChg>
      <pc:sldChg chg="modSp mod">
        <pc:chgData name="Vincenzo Vicino" userId="e0e20461-5293-4392-bb63-b0976fe901cf" providerId="ADAL" clId="{EB7EE8BF-2961-4761-BA08-2DBD612E6927}" dt="2023-04-19T11:10:31.129" v="90" actId="20577"/>
        <pc:sldMkLst>
          <pc:docMk/>
          <pc:sldMk cId="3829196088" sldId="266"/>
        </pc:sldMkLst>
        <pc:spChg chg="mod">
          <ac:chgData name="Vincenzo Vicino" userId="e0e20461-5293-4392-bb63-b0976fe901cf" providerId="ADAL" clId="{EB7EE8BF-2961-4761-BA08-2DBD612E6927}" dt="2023-04-19T11:10:31.129" v="90" actId="20577"/>
          <ac:spMkLst>
            <pc:docMk/>
            <pc:sldMk cId="3829196088" sldId="266"/>
            <ac:spMk id="2" creationId="{E388FD3A-A741-03F4-2F4E-AD9E344A0672}"/>
          </ac:spMkLst>
        </pc:spChg>
      </pc:sldChg>
      <pc:sldChg chg="modSp mod">
        <pc:chgData name="Vincenzo Vicino" userId="e0e20461-5293-4392-bb63-b0976fe901cf" providerId="ADAL" clId="{EB7EE8BF-2961-4761-BA08-2DBD612E6927}" dt="2023-04-19T10:16:05.548" v="2" actId="1076"/>
        <pc:sldMkLst>
          <pc:docMk/>
          <pc:sldMk cId="3868208502" sldId="267"/>
        </pc:sldMkLst>
        <pc:spChg chg="mod">
          <ac:chgData name="Vincenzo Vicino" userId="e0e20461-5293-4392-bb63-b0976fe901cf" providerId="ADAL" clId="{EB7EE8BF-2961-4761-BA08-2DBD612E6927}" dt="2023-04-19T10:16:05.548" v="2" actId="1076"/>
          <ac:spMkLst>
            <pc:docMk/>
            <pc:sldMk cId="3868208502" sldId="267"/>
            <ac:spMk id="5" creationId="{BFE349F0-EDB8-0C29-DF80-F567D7D78424}"/>
          </ac:spMkLst>
        </pc:spChg>
      </pc:sldChg>
      <pc:sldChg chg="addSp modSp new mod">
        <pc:chgData name="Vincenzo Vicino" userId="e0e20461-5293-4392-bb63-b0976fe901cf" providerId="ADAL" clId="{EB7EE8BF-2961-4761-BA08-2DBD612E6927}" dt="2023-04-19T11:09:26.914" v="74" actId="27636"/>
        <pc:sldMkLst>
          <pc:docMk/>
          <pc:sldMk cId="304414769" sldId="268"/>
        </pc:sldMkLst>
        <pc:spChg chg="add mod">
          <ac:chgData name="Vincenzo Vicino" userId="e0e20461-5293-4392-bb63-b0976fe901cf" providerId="ADAL" clId="{EB7EE8BF-2961-4761-BA08-2DBD612E6927}" dt="2023-04-19T10:34:58.995" v="51" actId="20577"/>
          <ac:spMkLst>
            <pc:docMk/>
            <pc:sldMk cId="304414769" sldId="268"/>
            <ac:spMk id="2" creationId="{07C72B19-FB46-C62F-6F74-E48E714952DB}"/>
          </ac:spMkLst>
        </pc:spChg>
        <pc:spChg chg="add mod">
          <ac:chgData name="Vincenzo Vicino" userId="e0e20461-5293-4392-bb63-b0976fe901cf" providerId="ADAL" clId="{EB7EE8BF-2961-4761-BA08-2DBD612E6927}" dt="2023-04-19T11:09:26.914" v="74" actId="27636"/>
          <ac:spMkLst>
            <pc:docMk/>
            <pc:sldMk cId="304414769" sldId="268"/>
            <ac:spMk id="4" creationId="{E7557EAA-AE55-3705-0487-F431EA2263B9}"/>
          </ac:spMkLst>
        </pc:spChg>
      </pc:sldChg>
    </pc:docChg>
  </pc:docChgLst>
  <pc:docChgLst>
    <pc:chgData name="Vincenzo Vicino" userId="e0e20461-5293-4392-bb63-b0976fe901cf" providerId="ADAL" clId="{50657093-F7B3-422D-8395-122BE27EEB8C}"/>
    <pc:docChg chg="undo custSel modSld">
      <pc:chgData name="Vincenzo Vicino" userId="e0e20461-5293-4392-bb63-b0976fe901cf" providerId="ADAL" clId="{50657093-F7B3-422D-8395-122BE27EEB8C}" dt="2023-02-20T08:49:49.261" v="42" actId="1076"/>
      <pc:docMkLst>
        <pc:docMk/>
      </pc:docMkLst>
      <pc:sldChg chg="addSp delSp modSp mod">
        <pc:chgData name="Vincenzo Vicino" userId="e0e20461-5293-4392-bb63-b0976fe901cf" providerId="ADAL" clId="{50657093-F7B3-422D-8395-122BE27EEB8C}" dt="2023-02-20T08:49:49.261" v="42" actId="1076"/>
        <pc:sldMkLst>
          <pc:docMk/>
          <pc:sldMk cId="1474814529" sldId="260"/>
        </pc:sldMkLst>
        <pc:spChg chg="del">
          <ac:chgData name="Vincenzo Vicino" userId="e0e20461-5293-4392-bb63-b0976fe901cf" providerId="ADAL" clId="{50657093-F7B3-422D-8395-122BE27EEB8C}" dt="2023-02-20T08:49:01.244" v="37" actId="21"/>
          <ac:spMkLst>
            <pc:docMk/>
            <pc:sldMk cId="1474814529" sldId="260"/>
            <ac:spMk id="22" creationId="{565BC913-E7F9-6287-9E79-ADE9D9778E17}"/>
          </ac:spMkLst>
        </pc:spChg>
        <pc:spChg chg="mod">
          <ac:chgData name="Vincenzo Vicino" userId="e0e20461-5293-4392-bb63-b0976fe901cf" providerId="ADAL" clId="{50657093-F7B3-422D-8395-122BE27EEB8C}" dt="2023-02-20T08:48:35.544" v="30" actId="571"/>
          <ac:spMkLst>
            <pc:docMk/>
            <pc:sldMk cId="1474814529" sldId="260"/>
            <ac:spMk id="33" creationId="{31CB6F1B-9EC1-2901-923F-FDC523C05832}"/>
          </ac:spMkLst>
        </pc:spChg>
        <pc:spChg chg="add del mod">
          <ac:chgData name="Vincenzo Vicino" userId="e0e20461-5293-4392-bb63-b0976fe901cf" providerId="ADAL" clId="{50657093-F7B3-422D-8395-122BE27EEB8C}" dt="2023-02-20T08:48:35.544" v="30" actId="571"/>
          <ac:spMkLst>
            <pc:docMk/>
            <pc:sldMk cId="1474814529" sldId="260"/>
            <ac:spMk id="36" creationId="{4F1083A7-F40D-B6C0-E441-6747F512EA17}"/>
          </ac:spMkLst>
        </pc:spChg>
        <pc:spChg chg="add mod">
          <ac:chgData name="Vincenzo Vicino" userId="e0e20461-5293-4392-bb63-b0976fe901cf" providerId="ADAL" clId="{50657093-F7B3-422D-8395-122BE27EEB8C}" dt="2023-02-20T08:49:49.261" v="42" actId="1076"/>
          <ac:spMkLst>
            <pc:docMk/>
            <pc:sldMk cId="1474814529" sldId="260"/>
            <ac:spMk id="62" creationId="{8E5C2CAA-1C7E-0B84-72AB-457CDF5956AC}"/>
          </ac:spMkLst>
        </pc:spChg>
        <pc:spChg chg="mod">
          <ac:chgData name="Vincenzo Vicino" userId="e0e20461-5293-4392-bb63-b0976fe901cf" providerId="ADAL" clId="{50657093-F7B3-422D-8395-122BE27EEB8C}" dt="2023-02-20T08:48:31.142" v="19" actId="1076"/>
          <ac:spMkLst>
            <pc:docMk/>
            <pc:sldMk cId="1474814529" sldId="260"/>
            <ac:spMk id="68" creationId="{D75ACC57-7ADA-7A81-74C6-D811C4AEA726}"/>
          </ac:spMkLst>
        </pc:spChg>
        <pc:grpChg chg="add mod">
          <ac:chgData name="Vincenzo Vicino" userId="e0e20461-5293-4392-bb63-b0976fe901cf" providerId="ADAL" clId="{50657093-F7B3-422D-8395-122BE27EEB8C}" dt="2023-02-20T08:48:35.544" v="30" actId="571"/>
          <ac:grpSpMkLst>
            <pc:docMk/>
            <pc:sldMk cId="1474814529" sldId="260"/>
            <ac:grpSpMk id="5" creationId="{6939B2DF-B297-923A-84E5-4F6E328BC93C}"/>
          </ac:grpSpMkLst>
        </pc:grpChg>
        <pc:grpChg chg="mod">
          <ac:chgData name="Vincenzo Vicino" userId="e0e20461-5293-4392-bb63-b0976fe901cf" providerId="ADAL" clId="{50657093-F7B3-422D-8395-122BE27EEB8C}" dt="2023-02-20T08:48:34.294" v="27" actId="1076"/>
          <ac:grpSpMkLst>
            <pc:docMk/>
            <pc:sldMk cId="1474814529" sldId="260"/>
            <ac:grpSpMk id="8" creationId="{08493DCB-D611-E16B-AC1A-900B5EE616D3}"/>
          </ac:grpSpMkLst>
        </pc:grpChg>
        <pc:grpChg chg="mod">
          <ac:chgData name="Vincenzo Vicino" userId="e0e20461-5293-4392-bb63-b0976fe901cf" providerId="ADAL" clId="{50657093-F7B3-422D-8395-122BE27EEB8C}" dt="2023-02-20T08:48:30.492" v="16" actId="14100"/>
          <ac:grpSpMkLst>
            <pc:docMk/>
            <pc:sldMk cId="1474814529" sldId="260"/>
            <ac:grpSpMk id="27" creationId="{8BF687BC-279E-E4B6-B545-2CDFA3C558BE}"/>
          </ac:grpSpMkLst>
        </pc:grpChg>
        <pc:grpChg chg="mod">
          <ac:chgData name="Vincenzo Vicino" userId="e0e20461-5293-4392-bb63-b0976fe901cf" providerId="ADAL" clId="{50657093-F7B3-422D-8395-122BE27EEB8C}" dt="2023-02-20T08:48:44.944" v="32" actId="1076"/>
          <ac:grpSpMkLst>
            <pc:docMk/>
            <pc:sldMk cId="1474814529" sldId="260"/>
            <ac:grpSpMk id="38" creationId="{47D809F7-C72E-47F2-FCFC-58829F548AAE}"/>
          </ac:grpSpMkLst>
        </pc:grpChg>
        <pc:picChg chg="mod">
          <ac:chgData name="Vincenzo Vicino" userId="e0e20461-5293-4392-bb63-b0976fe901cf" providerId="ADAL" clId="{50657093-F7B3-422D-8395-122BE27EEB8C}" dt="2023-02-20T08:49:21.110" v="41" actId="1076"/>
          <ac:picMkLst>
            <pc:docMk/>
            <pc:sldMk cId="1474814529" sldId="260"/>
            <ac:picMk id="17" creationId="{CB4791CA-1C53-FF1E-5525-7507FFEB486A}"/>
          </ac:picMkLst>
        </pc:picChg>
        <pc:picChg chg="mod">
          <ac:chgData name="Vincenzo Vicino" userId="e0e20461-5293-4392-bb63-b0976fe901cf" providerId="ADAL" clId="{50657093-F7B3-422D-8395-122BE27EEB8C}" dt="2023-02-20T08:48:32.262" v="23" actId="1076"/>
          <ac:picMkLst>
            <pc:docMk/>
            <pc:sldMk cId="1474814529" sldId="260"/>
            <ac:picMk id="64" creationId="{DD870D9C-37D4-B43C-5FA6-8E48E92AF754}"/>
          </ac:picMkLst>
        </pc:picChg>
        <pc:cxnChg chg="mod">
          <ac:chgData name="Vincenzo Vicino" userId="e0e20461-5293-4392-bb63-b0976fe901cf" providerId="ADAL" clId="{50657093-F7B3-422D-8395-122BE27EEB8C}" dt="2023-02-20T08:48:35.544" v="30" actId="571"/>
          <ac:cxnSpMkLst>
            <pc:docMk/>
            <pc:sldMk cId="1474814529" sldId="260"/>
            <ac:cxnSpMk id="13" creationId="{C67B140C-56D5-6421-ABD9-F933A935795A}"/>
          </ac:cxnSpMkLst>
        </pc:cxnChg>
        <pc:cxnChg chg="add mod">
          <ac:chgData name="Vincenzo Vicino" userId="e0e20461-5293-4392-bb63-b0976fe901cf" providerId="ADAL" clId="{50657093-F7B3-422D-8395-122BE27EEB8C}" dt="2023-02-20T08:48:54.541" v="36" actId="14100"/>
          <ac:cxnSpMkLst>
            <pc:docMk/>
            <pc:sldMk cId="1474814529" sldId="260"/>
            <ac:cxnSpMk id="54" creationId="{219F4AF0-A77E-3F00-C632-7F01A42E35EA}"/>
          </ac:cxnSpMkLst>
        </pc:cxnChg>
        <pc:cxnChg chg="mod">
          <ac:chgData name="Vincenzo Vicino" userId="e0e20461-5293-4392-bb63-b0976fe901cf" providerId="ADAL" clId="{50657093-F7B3-422D-8395-122BE27EEB8C}" dt="2023-02-20T08:48:34.294" v="27" actId="1076"/>
          <ac:cxnSpMkLst>
            <pc:docMk/>
            <pc:sldMk cId="1474814529" sldId="260"/>
            <ac:cxnSpMk id="69" creationId="{F07039A9-534F-06A3-ADA0-AABAC18FB9FC}"/>
          </ac:cxnSpMkLst>
        </pc:cxnChg>
      </pc:sldChg>
    </pc:docChg>
  </pc:docChgLst>
  <pc:docChgLst>
    <pc:chgData name="Vincenzo Vicino" userId="e0e20461-5293-4392-bb63-b0976fe901cf" providerId="ADAL" clId="{77554894-77B7-4F2A-9C0A-1CB45C98338D}"/>
    <pc:docChg chg="undo custSel addSld modSld">
      <pc:chgData name="Vincenzo Vicino" userId="e0e20461-5293-4392-bb63-b0976fe901cf" providerId="ADAL" clId="{77554894-77B7-4F2A-9C0A-1CB45C98338D}" dt="2023-02-16T17:08:27.746" v="311" actId="478"/>
      <pc:docMkLst>
        <pc:docMk/>
      </pc:docMkLst>
      <pc:sldChg chg="modSp mod">
        <pc:chgData name="Vincenzo Vicino" userId="e0e20461-5293-4392-bb63-b0976fe901cf" providerId="ADAL" clId="{77554894-77B7-4F2A-9C0A-1CB45C98338D}" dt="2023-02-16T16:53:52.938" v="144" actId="20577"/>
        <pc:sldMkLst>
          <pc:docMk/>
          <pc:sldMk cId="3762908863" sldId="256"/>
        </pc:sldMkLst>
        <pc:spChg chg="mod">
          <ac:chgData name="Vincenzo Vicino" userId="e0e20461-5293-4392-bb63-b0976fe901cf" providerId="ADAL" clId="{77554894-77B7-4F2A-9C0A-1CB45C98338D}" dt="2023-02-16T16:53:52.938" v="144" actId="20577"/>
          <ac:spMkLst>
            <pc:docMk/>
            <pc:sldMk cId="3762908863" sldId="256"/>
            <ac:spMk id="3" creationId="{B7954D68-4955-F0B4-214A-C6C633C7769A}"/>
          </ac:spMkLst>
        </pc:spChg>
      </pc:sldChg>
      <pc:sldChg chg="addSp modSp mod">
        <pc:chgData name="Vincenzo Vicino" userId="e0e20461-5293-4392-bb63-b0976fe901cf" providerId="ADAL" clId="{77554894-77B7-4F2A-9C0A-1CB45C98338D}" dt="2023-02-16T16:49:50.730" v="103"/>
        <pc:sldMkLst>
          <pc:docMk/>
          <pc:sldMk cId="825740846" sldId="257"/>
        </pc:sldMkLst>
        <pc:picChg chg="add mod">
          <ac:chgData name="Vincenzo Vicino" userId="e0e20461-5293-4392-bb63-b0976fe901cf" providerId="ADAL" clId="{77554894-77B7-4F2A-9C0A-1CB45C98338D}" dt="2023-02-16T16:42:02.187" v="25" actId="931"/>
          <ac:picMkLst>
            <pc:docMk/>
            <pc:sldMk cId="825740846" sldId="257"/>
            <ac:picMk id="3" creationId="{63704B22-6B7C-1F83-9595-A3C16334F4A1}"/>
          </ac:picMkLst>
        </pc:picChg>
        <pc:picChg chg="add mod">
          <ac:chgData name="Vincenzo Vicino" userId="e0e20461-5293-4392-bb63-b0976fe901cf" providerId="ADAL" clId="{77554894-77B7-4F2A-9C0A-1CB45C98338D}" dt="2023-02-16T16:42:10.983" v="30" actId="1076"/>
          <ac:picMkLst>
            <pc:docMk/>
            <pc:sldMk cId="825740846" sldId="257"/>
            <ac:picMk id="6" creationId="{26F0E3C8-F8B1-F0E4-90C9-EFC149FC4C68}"/>
          </ac:picMkLst>
        </pc:picChg>
        <pc:picChg chg="add mod">
          <ac:chgData name="Vincenzo Vicino" userId="e0e20461-5293-4392-bb63-b0976fe901cf" providerId="ADAL" clId="{77554894-77B7-4F2A-9C0A-1CB45C98338D}" dt="2023-02-16T16:42:09.352" v="29" actId="1076"/>
          <ac:picMkLst>
            <pc:docMk/>
            <pc:sldMk cId="825740846" sldId="257"/>
            <ac:picMk id="9" creationId="{A95F3834-DD2F-4007-4BE2-93A67D343383}"/>
          </ac:picMkLst>
        </pc:picChg>
        <pc:picChg chg="add mod">
          <ac:chgData name="Vincenzo Vicino" userId="e0e20461-5293-4392-bb63-b0976fe901cf" providerId="ADAL" clId="{77554894-77B7-4F2A-9C0A-1CB45C98338D}" dt="2023-02-16T16:42:07.799" v="28" actId="1076"/>
          <ac:picMkLst>
            <pc:docMk/>
            <pc:sldMk cId="825740846" sldId="257"/>
            <ac:picMk id="11" creationId="{E09BAC43-9EC3-200F-F947-08663975C79E}"/>
          </ac:picMkLst>
        </pc:picChg>
        <pc:picChg chg="add mod">
          <ac:chgData name="Vincenzo Vicino" userId="e0e20461-5293-4392-bb63-b0976fe901cf" providerId="ADAL" clId="{77554894-77B7-4F2A-9C0A-1CB45C98338D}" dt="2023-02-16T16:42:06.367" v="27" actId="1076"/>
          <ac:picMkLst>
            <pc:docMk/>
            <pc:sldMk cId="825740846" sldId="257"/>
            <ac:picMk id="14" creationId="{6DD663CB-EEC8-275F-971C-135BDE24AAF5}"/>
          </ac:picMkLst>
        </pc:picChg>
        <pc:picChg chg="add mod">
          <ac:chgData name="Vincenzo Vicino" userId="e0e20461-5293-4392-bb63-b0976fe901cf" providerId="ADAL" clId="{77554894-77B7-4F2A-9C0A-1CB45C98338D}" dt="2023-02-16T16:42:05.392" v="26" actId="1076"/>
          <ac:picMkLst>
            <pc:docMk/>
            <pc:sldMk cId="825740846" sldId="257"/>
            <ac:picMk id="18" creationId="{1611F0AF-62C5-F754-B441-C5F5E0D502A4}"/>
          </ac:picMkLst>
        </pc:picChg>
        <pc:picChg chg="add mod">
          <ac:chgData name="Vincenzo Vicino" userId="e0e20461-5293-4392-bb63-b0976fe901cf" providerId="ADAL" clId="{77554894-77B7-4F2A-9C0A-1CB45C98338D}" dt="2023-02-16T16:49:50.730" v="103"/>
          <ac:picMkLst>
            <pc:docMk/>
            <pc:sldMk cId="825740846" sldId="257"/>
            <ac:picMk id="20" creationId="{2A996D04-FEAF-4BE0-814D-5A8F3CD71780}"/>
          </ac:picMkLst>
        </pc:picChg>
      </pc:sldChg>
      <pc:sldChg chg="addSp delSp modSp mod">
        <pc:chgData name="Vincenzo Vicino" userId="e0e20461-5293-4392-bb63-b0976fe901cf" providerId="ADAL" clId="{77554894-77B7-4F2A-9C0A-1CB45C98338D}" dt="2023-02-16T16:50:26.417" v="110" actId="1076"/>
        <pc:sldMkLst>
          <pc:docMk/>
          <pc:sldMk cId="1750408109" sldId="259"/>
        </pc:sldMkLst>
        <pc:spChg chg="del">
          <ac:chgData name="Vincenzo Vicino" userId="e0e20461-5293-4392-bb63-b0976fe901cf" providerId="ADAL" clId="{77554894-77B7-4F2A-9C0A-1CB45C98338D}" dt="2023-02-16T16:50:10.106" v="107" actId="478"/>
          <ac:spMkLst>
            <pc:docMk/>
            <pc:sldMk cId="1750408109" sldId="259"/>
            <ac:spMk id="9" creationId="{330330CA-BDEC-2A35-6A7F-50D9069047BD}"/>
          </ac:spMkLst>
        </pc:spChg>
        <pc:picChg chg="add mod">
          <ac:chgData name="Vincenzo Vicino" userId="e0e20461-5293-4392-bb63-b0976fe901cf" providerId="ADAL" clId="{77554894-77B7-4F2A-9C0A-1CB45C98338D}" dt="2023-02-16T16:50:26.417" v="110" actId="1076"/>
          <ac:picMkLst>
            <pc:docMk/>
            <pc:sldMk cId="1750408109" sldId="259"/>
            <ac:picMk id="3" creationId="{2A996D04-FEAF-4BE0-814D-5A8F3CD71780}"/>
          </ac:picMkLst>
        </pc:picChg>
      </pc:sldChg>
      <pc:sldChg chg="addSp delSp modSp add mod">
        <pc:chgData name="Vincenzo Vicino" userId="e0e20461-5293-4392-bb63-b0976fe901cf" providerId="ADAL" clId="{77554894-77B7-4F2A-9C0A-1CB45C98338D}" dt="2023-02-16T17:08:27.746" v="311" actId="478"/>
        <pc:sldMkLst>
          <pc:docMk/>
          <pc:sldMk cId="1474814529" sldId="260"/>
        </pc:sldMkLst>
        <pc:spChg chg="add mod ord topLvl">
          <ac:chgData name="Vincenzo Vicino" userId="e0e20461-5293-4392-bb63-b0976fe901cf" providerId="ADAL" clId="{77554894-77B7-4F2A-9C0A-1CB45C98338D}" dt="2023-02-16T16:57:35.580" v="170" actId="164"/>
          <ac:spMkLst>
            <pc:docMk/>
            <pc:sldMk cId="1474814529" sldId="260"/>
            <ac:spMk id="10" creationId="{410DB1EC-6935-D651-A368-96FB202EAA0D}"/>
          </ac:spMkLst>
        </pc:spChg>
        <pc:spChg chg="add mod topLvl">
          <ac:chgData name="Vincenzo Vicino" userId="e0e20461-5293-4392-bb63-b0976fe901cf" providerId="ADAL" clId="{77554894-77B7-4F2A-9C0A-1CB45C98338D}" dt="2023-02-16T17:07:19.945" v="274" actId="1076"/>
          <ac:spMkLst>
            <pc:docMk/>
            <pc:sldMk cId="1474814529" sldId="260"/>
            <ac:spMk id="11" creationId="{6C959278-543B-0ED5-023C-364B9D7725EB}"/>
          </ac:spMkLst>
        </pc:spChg>
        <pc:spChg chg="add mod topLvl">
          <ac:chgData name="Vincenzo Vicino" userId="e0e20461-5293-4392-bb63-b0976fe901cf" providerId="ADAL" clId="{77554894-77B7-4F2A-9C0A-1CB45C98338D}" dt="2023-02-16T17:03:27.921" v="224" actId="20577"/>
          <ac:spMkLst>
            <pc:docMk/>
            <pc:sldMk cId="1474814529" sldId="260"/>
            <ac:spMk id="14" creationId="{9E66717C-99C2-551D-952C-E058C46BFAEC}"/>
          </ac:spMkLst>
        </pc:spChg>
        <pc:spChg chg="mod">
          <ac:chgData name="Vincenzo Vicino" userId="e0e20461-5293-4392-bb63-b0976fe901cf" providerId="ADAL" clId="{77554894-77B7-4F2A-9C0A-1CB45C98338D}" dt="2023-02-16T16:57:18.722" v="166" actId="165"/>
          <ac:spMkLst>
            <pc:docMk/>
            <pc:sldMk cId="1474814529" sldId="260"/>
            <ac:spMk id="20" creationId="{7E390B56-8F4B-8593-E7DD-A7A7CAE4CA4E}"/>
          </ac:spMkLst>
        </pc:spChg>
        <pc:spChg chg="mod">
          <ac:chgData name="Vincenzo Vicino" userId="e0e20461-5293-4392-bb63-b0976fe901cf" providerId="ADAL" clId="{77554894-77B7-4F2A-9C0A-1CB45C98338D}" dt="2023-02-16T16:57:18.722" v="166" actId="165"/>
          <ac:spMkLst>
            <pc:docMk/>
            <pc:sldMk cId="1474814529" sldId="260"/>
            <ac:spMk id="22" creationId="{5089FDA4-2F99-D95E-93BE-B1179814D98E}"/>
          </ac:spMkLst>
        </pc:spChg>
        <pc:spChg chg="mod">
          <ac:chgData name="Vincenzo Vicino" userId="e0e20461-5293-4392-bb63-b0976fe901cf" providerId="ADAL" clId="{77554894-77B7-4F2A-9C0A-1CB45C98338D}" dt="2023-02-16T16:57:18.722" v="166" actId="165"/>
          <ac:spMkLst>
            <pc:docMk/>
            <pc:sldMk cId="1474814529" sldId="260"/>
            <ac:spMk id="24" creationId="{3BE5A63B-7E63-EB35-6C42-745D820BDF6A}"/>
          </ac:spMkLst>
        </pc:spChg>
        <pc:spChg chg="mod">
          <ac:chgData name="Vincenzo Vicino" userId="e0e20461-5293-4392-bb63-b0976fe901cf" providerId="ADAL" clId="{77554894-77B7-4F2A-9C0A-1CB45C98338D}" dt="2023-02-16T16:57:18.722" v="166" actId="165"/>
          <ac:spMkLst>
            <pc:docMk/>
            <pc:sldMk cId="1474814529" sldId="260"/>
            <ac:spMk id="25" creationId="{C25BA13D-A343-FF9A-FB87-E71EC0686164}"/>
          </ac:spMkLst>
        </pc:spChg>
        <pc:spChg chg="add mod">
          <ac:chgData name="Vincenzo Vicino" userId="e0e20461-5293-4392-bb63-b0976fe901cf" providerId="ADAL" clId="{77554894-77B7-4F2A-9C0A-1CB45C98338D}" dt="2023-02-16T17:05:49.497" v="248" actId="164"/>
          <ac:spMkLst>
            <pc:docMk/>
            <pc:sldMk cId="1474814529" sldId="260"/>
            <ac:spMk id="55" creationId="{7D7E9BC5-A14E-2AC9-1B3C-B55F697DF61B}"/>
          </ac:spMkLst>
        </pc:spChg>
        <pc:spChg chg="add mod">
          <ac:chgData name="Vincenzo Vicino" userId="e0e20461-5293-4392-bb63-b0976fe901cf" providerId="ADAL" clId="{77554894-77B7-4F2A-9C0A-1CB45C98338D}" dt="2023-02-16T17:05:10.595" v="231" actId="571"/>
          <ac:spMkLst>
            <pc:docMk/>
            <pc:sldMk cId="1474814529" sldId="260"/>
            <ac:spMk id="56" creationId="{562E8CBC-9552-9F1F-735A-18743559A5B4}"/>
          </ac:spMkLst>
        </pc:spChg>
        <pc:spChg chg="add mod">
          <ac:chgData name="Vincenzo Vicino" userId="e0e20461-5293-4392-bb63-b0976fe901cf" providerId="ADAL" clId="{77554894-77B7-4F2A-9C0A-1CB45C98338D}" dt="2023-02-16T17:05:27.377" v="246" actId="1076"/>
          <ac:spMkLst>
            <pc:docMk/>
            <pc:sldMk cId="1474814529" sldId="260"/>
            <ac:spMk id="57" creationId="{68FA64AD-F979-B9C1-3D04-EBCF01D1D8D8}"/>
          </ac:spMkLst>
        </pc:spChg>
        <pc:grpChg chg="add del mod">
          <ac:chgData name="Vincenzo Vicino" userId="e0e20461-5293-4392-bb63-b0976fe901cf" providerId="ADAL" clId="{77554894-77B7-4F2A-9C0A-1CB45C98338D}" dt="2023-02-16T16:58:25.118" v="177" actId="478"/>
          <ac:grpSpMkLst>
            <pc:docMk/>
            <pc:sldMk cId="1474814529" sldId="260"/>
            <ac:grpSpMk id="16" creationId="{2EDC18A3-6DFF-D625-81A3-8288C1F887B2}"/>
          </ac:grpSpMkLst>
        </pc:grpChg>
        <pc:grpChg chg="del mod topLvl">
          <ac:chgData name="Vincenzo Vicino" userId="e0e20461-5293-4392-bb63-b0976fe901cf" providerId="ADAL" clId="{77554894-77B7-4F2A-9C0A-1CB45C98338D}" dt="2023-02-16T16:57:20.429" v="167" actId="478"/>
          <ac:grpSpMkLst>
            <pc:docMk/>
            <pc:sldMk cId="1474814529" sldId="260"/>
            <ac:grpSpMk id="18" creationId="{EE497DBD-254C-AC7F-5443-9381293FDD82}"/>
          </ac:grpSpMkLst>
        </pc:grpChg>
        <pc:grpChg chg="add del mod">
          <ac:chgData name="Vincenzo Vicino" userId="e0e20461-5293-4392-bb63-b0976fe901cf" providerId="ADAL" clId="{77554894-77B7-4F2A-9C0A-1CB45C98338D}" dt="2023-02-16T16:57:18.722" v="166" actId="165"/>
          <ac:grpSpMkLst>
            <pc:docMk/>
            <pc:sldMk cId="1474814529" sldId="260"/>
            <ac:grpSpMk id="26" creationId="{DC7BF673-3F8F-2BDA-BE05-AFCEEFD6FB84}"/>
          </ac:grpSpMkLst>
        </pc:grpChg>
        <pc:grpChg chg="add del mod">
          <ac:chgData name="Vincenzo Vicino" userId="e0e20461-5293-4392-bb63-b0976fe901cf" providerId="ADAL" clId="{77554894-77B7-4F2A-9C0A-1CB45C98338D}" dt="2023-02-16T16:55:52.011" v="157" actId="165"/>
          <ac:grpSpMkLst>
            <pc:docMk/>
            <pc:sldMk cId="1474814529" sldId="260"/>
            <ac:grpSpMk id="28" creationId="{0E0861E9-C510-5741-6F24-5A1380F81C7D}"/>
          </ac:grpSpMkLst>
        </pc:grpChg>
        <pc:grpChg chg="add mod">
          <ac:chgData name="Vincenzo Vicino" userId="e0e20461-5293-4392-bb63-b0976fe901cf" providerId="ADAL" clId="{77554894-77B7-4F2A-9C0A-1CB45C98338D}" dt="2023-02-16T16:57:35.580" v="170" actId="164"/>
          <ac:grpSpMkLst>
            <pc:docMk/>
            <pc:sldMk cId="1474814529" sldId="260"/>
            <ac:grpSpMk id="31" creationId="{130E1D26-06B9-1BB5-EA8B-C9B01853511E}"/>
          </ac:grpSpMkLst>
        </pc:grpChg>
        <pc:grpChg chg="add mod">
          <ac:chgData name="Vincenzo Vicino" userId="e0e20461-5293-4392-bb63-b0976fe901cf" providerId="ADAL" clId="{77554894-77B7-4F2A-9C0A-1CB45C98338D}" dt="2023-02-16T17:07:47.986" v="303" actId="1035"/>
          <ac:grpSpMkLst>
            <pc:docMk/>
            <pc:sldMk cId="1474814529" sldId="260"/>
            <ac:grpSpMk id="33" creationId="{5D4B605A-FE01-E2F1-9198-021AC976708D}"/>
          </ac:grpSpMkLst>
        </pc:grpChg>
        <pc:grpChg chg="add mod">
          <ac:chgData name="Vincenzo Vicino" userId="e0e20461-5293-4392-bb63-b0976fe901cf" providerId="ADAL" clId="{77554894-77B7-4F2A-9C0A-1CB45C98338D}" dt="2023-02-16T16:59:40.046" v="197" actId="1035"/>
          <ac:grpSpMkLst>
            <pc:docMk/>
            <pc:sldMk cId="1474814529" sldId="260"/>
            <ac:grpSpMk id="41" creationId="{A118C988-C28F-4CE9-4A08-8F94DCAAEA5F}"/>
          </ac:grpSpMkLst>
        </pc:grpChg>
        <pc:grpChg chg="add mod">
          <ac:chgData name="Vincenzo Vicino" userId="e0e20461-5293-4392-bb63-b0976fe901cf" providerId="ADAL" clId="{77554894-77B7-4F2A-9C0A-1CB45C98338D}" dt="2023-02-16T17:07:52.137" v="304" actId="1076"/>
          <ac:grpSpMkLst>
            <pc:docMk/>
            <pc:sldMk cId="1474814529" sldId="260"/>
            <ac:grpSpMk id="58" creationId="{0564CA35-B95A-327C-E153-C2410FA5EB47}"/>
          </ac:grpSpMkLst>
        </pc:grpChg>
        <pc:picChg chg="mod">
          <ac:chgData name="Vincenzo Vicino" userId="e0e20461-5293-4392-bb63-b0976fe901cf" providerId="ADAL" clId="{77554894-77B7-4F2A-9C0A-1CB45C98338D}" dt="2023-02-16T17:05:10.595" v="231" actId="571"/>
          <ac:picMkLst>
            <pc:docMk/>
            <pc:sldMk cId="1474814529" sldId="260"/>
            <ac:picMk id="5" creationId="{E3B6EAB8-4295-F65B-1B98-1613F74F0D05}"/>
          </ac:picMkLst>
        </pc:picChg>
        <pc:picChg chg="del mod topLvl">
          <ac:chgData name="Vincenzo Vicino" userId="e0e20461-5293-4392-bb63-b0976fe901cf" providerId="ADAL" clId="{77554894-77B7-4F2A-9C0A-1CB45C98338D}" dt="2023-02-16T16:58:25.118" v="177" actId="478"/>
          <ac:picMkLst>
            <pc:docMk/>
            <pc:sldMk cId="1474814529" sldId="260"/>
            <ac:picMk id="7" creationId="{00B3221C-5C2D-A62C-5A10-8A35B859D021}"/>
          </ac:picMkLst>
        </pc:picChg>
        <pc:picChg chg="add del mod topLvl">
          <ac:chgData name="Vincenzo Vicino" userId="e0e20461-5293-4392-bb63-b0976fe901cf" providerId="ADAL" clId="{77554894-77B7-4F2A-9C0A-1CB45C98338D}" dt="2023-02-16T16:58:41.630" v="180" actId="478"/>
          <ac:picMkLst>
            <pc:docMk/>
            <pc:sldMk cId="1474814529" sldId="260"/>
            <ac:picMk id="12" creationId="{8ECF9293-4164-FCD3-51E3-7D40C6036723}"/>
          </ac:picMkLst>
        </pc:picChg>
        <pc:picChg chg="mod">
          <ac:chgData name="Vincenzo Vicino" userId="e0e20461-5293-4392-bb63-b0976fe901cf" providerId="ADAL" clId="{77554894-77B7-4F2A-9C0A-1CB45C98338D}" dt="2023-02-16T17:08:19.687" v="307" actId="108"/>
          <ac:picMkLst>
            <pc:docMk/>
            <pc:sldMk cId="1474814529" sldId="260"/>
            <ac:picMk id="13" creationId="{401E82A3-67CB-A0CA-44F5-DFC4947AFF56}"/>
          </ac:picMkLst>
        </pc:picChg>
        <pc:picChg chg="del">
          <ac:chgData name="Vincenzo Vicino" userId="e0e20461-5293-4392-bb63-b0976fe901cf" providerId="ADAL" clId="{77554894-77B7-4F2A-9C0A-1CB45C98338D}" dt="2023-02-16T17:08:27.746" v="311" actId="478"/>
          <ac:picMkLst>
            <pc:docMk/>
            <pc:sldMk cId="1474814529" sldId="260"/>
            <ac:picMk id="15" creationId="{E93D916E-E5B6-3166-FC1C-7D36F1AA0685}"/>
          </ac:picMkLst>
        </pc:picChg>
        <pc:picChg chg="mod">
          <ac:chgData name="Vincenzo Vicino" userId="e0e20461-5293-4392-bb63-b0976fe901cf" providerId="ADAL" clId="{77554894-77B7-4F2A-9C0A-1CB45C98338D}" dt="2023-02-16T17:05:42.975" v="247" actId="108"/>
          <ac:picMkLst>
            <pc:docMk/>
            <pc:sldMk cId="1474814529" sldId="260"/>
            <ac:picMk id="17" creationId="{CB4791CA-1C53-FF1E-5525-7507FFEB486A}"/>
          </ac:picMkLst>
        </pc:picChg>
        <pc:picChg chg="del">
          <ac:chgData name="Vincenzo Vicino" userId="e0e20461-5293-4392-bb63-b0976fe901cf" providerId="ADAL" clId="{77554894-77B7-4F2A-9C0A-1CB45C98338D}" dt="2023-02-16T17:08:14.964" v="306" actId="478"/>
          <ac:picMkLst>
            <pc:docMk/>
            <pc:sldMk cId="1474814529" sldId="260"/>
            <ac:picMk id="19" creationId="{387AD116-0B4C-1898-DDBC-14B83112AE51}"/>
          </ac:picMkLst>
        </pc:picChg>
        <pc:picChg chg="mod">
          <ac:chgData name="Vincenzo Vicino" userId="e0e20461-5293-4392-bb63-b0976fe901cf" providerId="ADAL" clId="{77554894-77B7-4F2A-9C0A-1CB45C98338D}" dt="2023-02-16T17:08:24.063" v="308" actId="108"/>
          <ac:picMkLst>
            <pc:docMk/>
            <pc:sldMk cId="1474814529" sldId="260"/>
            <ac:picMk id="21" creationId="{B61B10EA-7429-6F42-2023-62B4109C700A}"/>
          </ac:picMkLst>
        </pc:picChg>
        <pc:picChg chg="del">
          <ac:chgData name="Vincenzo Vicino" userId="e0e20461-5293-4392-bb63-b0976fe901cf" providerId="ADAL" clId="{77554894-77B7-4F2A-9C0A-1CB45C98338D}" dt="2023-02-16T17:08:25.716" v="309" actId="478"/>
          <ac:picMkLst>
            <pc:docMk/>
            <pc:sldMk cId="1474814529" sldId="260"/>
            <ac:picMk id="23" creationId="{DE0C0BAD-5122-8BAE-2535-05C24D6DAEFE}"/>
          </ac:picMkLst>
        </pc:picChg>
        <pc:picChg chg="del">
          <ac:chgData name="Vincenzo Vicino" userId="e0e20461-5293-4392-bb63-b0976fe901cf" providerId="ADAL" clId="{77554894-77B7-4F2A-9C0A-1CB45C98338D}" dt="2023-02-16T16:37:11.815" v="24" actId="478"/>
          <ac:picMkLst>
            <pc:docMk/>
            <pc:sldMk cId="1474814529" sldId="260"/>
            <ac:picMk id="27" creationId="{0A0E52BB-BAC5-A0D7-066E-36ECC5138255}"/>
          </ac:picMkLst>
        </pc:picChg>
        <pc:picChg chg="add mod">
          <ac:chgData name="Vincenzo Vicino" userId="e0e20461-5293-4392-bb63-b0976fe901cf" providerId="ADAL" clId="{77554894-77B7-4F2A-9C0A-1CB45C98338D}" dt="2023-02-16T16:57:35.580" v="170" actId="164"/>
          <ac:picMkLst>
            <pc:docMk/>
            <pc:sldMk cId="1474814529" sldId="260"/>
            <ac:picMk id="29" creationId="{30D86B5E-0D18-6429-DBFD-8FA143FF0379}"/>
          </ac:picMkLst>
        </pc:picChg>
        <pc:picChg chg="del">
          <ac:chgData name="Vincenzo Vicino" userId="e0e20461-5293-4392-bb63-b0976fe901cf" providerId="ADAL" clId="{77554894-77B7-4F2A-9C0A-1CB45C98338D}" dt="2023-02-16T16:37:11.367" v="23" actId="478"/>
          <ac:picMkLst>
            <pc:docMk/>
            <pc:sldMk cId="1474814529" sldId="260"/>
            <ac:picMk id="30" creationId="{5581CD15-20BB-C8A4-BA75-18F70FE4A1F9}"/>
          </ac:picMkLst>
        </pc:picChg>
        <pc:picChg chg="del">
          <ac:chgData name="Vincenzo Vicino" userId="e0e20461-5293-4392-bb63-b0976fe901cf" providerId="ADAL" clId="{77554894-77B7-4F2A-9C0A-1CB45C98338D}" dt="2023-02-16T16:37:10.182" v="21" actId="478"/>
          <ac:picMkLst>
            <pc:docMk/>
            <pc:sldMk cId="1474814529" sldId="260"/>
            <ac:picMk id="32" creationId="{F5CD5582-04EB-E8B9-BA42-2D909D0C83CD}"/>
          </ac:picMkLst>
        </pc:picChg>
        <pc:picChg chg="mod">
          <ac:chgData name="Vincenzo Vicino" userId="e0e20461-5293-4392-bb63-b0976fe901cf" providerId="ADAL" clId="{77554894-77B7-4F2A-9C0A-1CB45C98338D}" dt="2023-02-16T17:05:03.184" v="229" actId="1076"/>
          <ac:picMkLst>
            <pc:docMk/>
            <pc:sldMk cId="1474814529" sldId="260"/>
            <ac:picMk id="34" creationId="{0BCF6B84-C29A-88B1-C673-0F65BA607136}"/>
          </ac:picMkLst>
        </pc:picChg>
        <pc:picChg chg="add mod">
          <ac:chgData name="Vincenzo Vicino" userId="e0e20461-5293-4392-bb63-b0976fe901cf" providerId="ADAL" clId="{77554894-77B7-4F2A-9C0A-1CB45C98338D}" dt="2023-02-16T16:59:20.179" v="187" actId="164"/>
          <ac:picMkLst>
            <pc:docMk/>
            <pc:sldMk cId="1474814529" sldId="260"/>
            <ac:picMk id="35" creationId="{DFFBC44A-3284-6B1D-0ECE-D8B996AE7953}"/>
          </ac:picMkLst>
        </pc:picChg>
        <pc:picChg chg="mod">
          <ac:chgData name="Vincenzo Vicino" userId="e0e20461-5293-4392-bb63-b0976fe901cf" providerId="ADAL" clId="{77554894-77B7-4F2A-9C0A-1CB45C98338D}" dt="2023-02-16T16:56:44.141" v="162" actId="1582"/>
          <ac:picMkLst>
            <pc:docMk/>
            <pc:sldMk cId="1474814529" sldId="260"/>
            <ac:picMk id="36" creationId="{8F979E8B-07D8-0E5F-D314-2B2F276FD0A2}"/>
          </ac:picMkLst>
        </pc:picChg>
        <pc:picChg chg="del mod">
          <ac:chgData name="Vincenzo Vicino" userId="e0e20461-5293-4392-bb63-b0976fe901cf" providerId="ADAL" clId="{77554894-77B7-4F2A-9C0A-1CB45C98338D}" dt="2023-02-16T16:37:10.727" v="22" actId="478"/>
          <ac:picMkLst>
            <pc:docMk/>
            <pc:sldMk cId="1474814529" sldId="260"/>
            <ac:picMk id="38" creationId="{0B918165-2B9C-581F-F068-3D9EE093DC5A}"/>
          </ac:picMkLst>
        </pc:picChg>
        <pc:picChg chg="del">
          <ac:chgData name="Vincenzo Vicino" userId="e0e20461-5293-4392-bb63-b0976fe901cf" providerId="ADAL" clId="{77554894-77B7-4F2A-9C0A-1CB45C98338D}" dt="2023-02-16T16:37:09.639" v="20" actId="478"/>
          <ac:picMkLst>
            <pc:docMk/>
            <pc:sldMk cId="1474814529" sldId="260"/>
            <ac:picMk id="40" creationId="{8EFDC30F-C54E-9EC0-C5A8-1808853369C2}"/>
          </ac:picMkLst>
        </pc:picChg>
        <pc:picChg chg="del">
          <ac:chgData name="Vincenzo Vicino" userId="e0e20461-5293-4392-bb63-b0976fe901cf" providerId="ADAL" clId="{77554894-77B7-4F2A-9C0A-1CB45C98338D}" dt="2023-02-16T17:08:13.349" v="305" actId="478"/>
          <ac:picMkLst>
            <pc:docMk/>
            <pc:sldMk cId="1474814529" sldId="260"/>
            <ac:picMk id="42" creationId="{E65A3EA8-5C0E-2A0F-4174-FE794148DCA7}"/>
          </ac:picMkLst>
        </pc:picChg>
        <pc:picChg chg="del mod">
          <ac:chgData name="Vincenzo Vicino" userId="e0e20461-5293-4392-bb63-b0976fe901cf" providerId="ADAL" clId="{77554894-77B7-4F2A-9C0A-1CB45C98338D}" dt="2023-02-16T16:37:08.679" v="19" actId="478"/>
          <ac:picMkLst>
            <pc:docMk/>
            <pc:sldMk cId="1474814529" sldId="260"/>
            <ac:picMk id="44" creationId="{72EA355E-9BA0-003E-89B5-58CCAE33D5D8}"/>
          </ac:picMkLst>
        </pc:picChg>
        <pc:picChg chg="mod">
          <ac:chgData name="Vincenzo Vicino" userId="e0e20461-5293-4392-bb63-b0976fe901cf" providerId="ADAL" clId="{77554894-77B7-4F2A-9C0A-1CB45C98338D}" dt="2023-02-16T17:05:49.497" v="248" actId="164"/>
          <ac:picMkLst>
            <pc:docMk/>
            <pc:sldMk cId="1474814529" sldId="260"/>
            <ac:picMk id="46" creationId="{E5AA936D-8DAE-3D7B-792B-8FAE9BDC7A9E}"/>
          </ac:picMkLst>
        </pc:picChg>
        <pc:picChg chg="del mod">
          <ac:chgData name="Vincenzo Vicino" userId="e0e20461-5293-4392-bb63-b0976fe901cf" providerId="ADAL" clId="{77554894-77B7-4F2A-9C0A-1CB45C98338D}" dt="2023-02-16T16:58:13.245" v="173" actId="478"/>
          <ac:picMkLst>
            <pc:docMk/>
            <pc:sldMk cId="1474814529" sldId="260"/>
            <ac:picMk id="48" creationId="{2B7C86EC-E99C-7369-6600-DD22CBA948CA}"/>
          </ac:picMkLst>
        </pc:picChg>
        <pc:picChg chg="del">
          <ac:chgData name="Vincenzo Vicino" userId="e0e20461-5293-4392-bb63-b0976fe901cf" providerId="ADAL" clId="{77554894-77B7-4F2A-9C0A-1CB45C98338D}" dt="2023-02-16T17:08:26.594" v="310" actId="478"/>
          <ac:picMkLst>
            <pc:docMk/>
            <pc:sldMk cId="1474814529" sldId="260"/>
            <ac:picMk id="52" creationId="{E7866C77-2628-21A7-7010-5B1C84453865}"/>
          </ac:picMkLst>
        </pc:picChg>
        <pc:picChg chg="del mod ord">
          <ac:chgData name="Vincenzo Vicino" userId="e0e20461-5293-4392-bb63-b0976fe901cf" providerId="ADAL" clId="{77554894-77B7-4F2A-9C0A-1CB45C98338D}" dt="2023-02-16T16:54:42.468" v="147" actId="27803"/>
          <ac:picMkLst>
            <pc:docMk/>
            <pc:sldMk cId="1474814529" sldId="260"/>
            <ac:picMk id="53" creationId="{F795DF3F-E565-02B3-F1FE-F5C58A1D6560}"/>
          </ac:picMkLst>
        </pc:picChg>
        <pc:picChg chg="del mod">
          <ac:chgData name="Vincenzo Vicino" userId="e0e20461-5293-4392-bb63-b0976fe901cf" providerId="ADAL" clId="{77554894-77B7-4F2A-9C0A-1CB45C98338D}" dt="2023-02-16T16:34:42.712" v="5" actId="478"/>
          <ac:picMkLst>
            <pc:docMk/>
            <pc:sldMk cId="1474814529" sldId="260"/>
            <ac:picMk id="54" creationId="{6DE99922-4C14-D5DA-1F55-0C28CFBE3F74}"/>
          </ac:picMkLst>
        </pc:picChg>
        <pc:cxnChg chg="add mod">
          <ac:chgData name="Vincenzo Vicino" userId="e0e20461-5293-4392-bb63-b0976fe901cf" providerId="ADAL" clId="{77554894-77B7-4F2A-9C0A-1CB45C98338D}" dt="2023-02-16T17:07:47.986" v="303" actId="1035"/>
          <ac:cxnSpMkLst>
            <pc:docMk/>
            <pc:sldMk cId="1474814529" sldId="260"/>
            <ac:cxnSpMk id="3" creationId="{D1342C99-3D28-134B-5FC7-066016C71929}"/>
          </ac:cxnSpMkLst>
        </pc:cxnChg>
        <pc:cxnChg chg="add mod">
          <ac:chgData name="Vincenzo Vicino" userId="e0e20461-5293-4392-bb63-b0976fe901cf" providerId="ADAL" clId="{77554894-77B7-4F2A-9C0A-1CB45C98338D}" dt="2023-02-16T17:06:45.272" v="255" actId="14100"/>
          <ac:cxnSpMkLst>
            <pc:docMk/>
            <pc:sldMk cId="1474814529" sldId="260"/>
            <ac:cxnSpMk id="6" creationId="{47E08814-7AEA-BFC0-0344-EE6C85341594}"/>
          </ac:cxnSpMkLst>
        </pc:cxnChg>
        <pc:cxnChg chg="add mod">
          <ac:chgData name="Vincenzo Vicino" userId="e0e20461-5293-4392-bb63-b0976fe901cf" providerId="ADAL" clId="{77554894-77B7-4F2A-9C0A-1CB45C98338D}" dt="2023-02-16T17:07:47.986" v="303" actId="1035"/>
          <ac:cxnSpMkLst>
            <pc:docMk/>
            <pc:sldMk cId="1474814529" sldId="260"/>
            <ac:cxnSpMk id="47" creationId="{4ECFA3DA-4B65-F32C-2551-DEDC9926A6ED}"/>
          </ac:cxnSpMkLst>
        </pc:cxnChg>
        <pc:cxnChg chg="add mod">
          <ac:chgData name="Vincenzo Vicino" userId="e0e20461-5293-4392-bb63-b0976fe901cf" providerId="ADAL" clId="{77554894-77B7-4F2A-9C0A-1CB45C98338D}" dt="2023-02-16T17:07:32.873" v="277" actId="14100"/>
          <ac:cxnSpMkLst>
            <pc:docMk/>
            <pc:sldMk cId="1474814529" sldId="260"/>
            <ac:cxnSpMk id="65" creationId="{CD9EE33B-ED58-A415-A5AE-483822254684}"/>
          </ac:cxnSpMkLst>
        </pc:cxnChg>
      </pc:sldChg>
    </pc:docChg>
  </pc:docChgLst>
  <pc:docChgLst>
    <pc:chgData name="Vincenzo Vicino" userId="e0e20461-5293-4392-bb63-b0976fe901cf" providerId="ADAL" clId="{1C02E9AF-FE6E-41DE-92A7-75F60379CA10}"/>
    <pc:docChg chg="undo custSel addSld delSld modSld">
      <pc:chgData name="Vincenzo Vicino" userId="e0e20461-5293-4392-bb63-b0976fe901cf" providerId="ADAL" clId="{1C02E9AF-FE6E-41DE-92A7-75F60379CA10}" dt="2023-06-20T07:16:32.447" v="73" actId="20577"/>
      <pc:docMkLst>
        <pc:docMk/>
      </pc:docMkLst>
      <pc:sldChg chg="modSp mod">
        <pc:chgData name="Vincenzo Vicino" userId="e0e20461-5293-4392-bb63-b0976fe901cf" providerId="ADAL" clId="{1C02E9AF-FE6E-41DE-92A7-75F60379CA10}" dt="2023-06-19T21:41:11.205" v="21"/>
        <pc:sldMkLst>
          <pc:docMk/>
          <pc:sldMk cId="1474814529" sldId="260"/>
        </pc:sldMkLst>
        <pc:spChg chg="mod">
          <ac:chgData name="Vincenzo Vicino" userId="e0e20461-5293-4392-bb63-b0976fe901cf" providerId="ADAL" clId="{1C02E9AF-FE6E-41DE-92A7-75F60379CA10}" dt="2023-06-18T20:29:24.025" v="3" actId="14100"/>
          <ac:spMkLst>
            <pc:docMk/>
            <pc:sldMk cId="1474814529" sldId="260"/>
            <ac:spMk id="37" creationId="{3F9EFE7D-F61C-C0A4-298C-F7D66E6A3871}"/>
          </ac:spMkLst>
        </pc:spChg>
        <pc:spChg chg="mod">
          <ac:chgData name="Vincenzo Vicino" userId="e0e20461-5293-4392-bb63-b0976fe901cf" providerId="ADAL" clId="{1C02E9AF-FE6E-41DE-92A7-75F60379CA10}" dt="2023-06-19T20:04:59.084" v="8" actId="20577"/>
          <ac:spMkLst>
            <pc:docMk/>
            <pc:sldMk cId="1474814529" sldId="260"/>
            <ac:spMk id="59" creationId="{5EDECAB5-F8D9-0456-7C95-185F7897DE58}"/>
          </ac:spMkLst>
        </pc:spChg>
        <pc:cxnChg chg="mod">
          <ac:chgData name="Vincenzo Vicino" userId="e0e20461-5293-4392-bb63-b0976fe901cf" providerId="ADAL" clId="{1C02E9AF-FE6E-41DE-92A7-75F60379CA10}" dt="2023-06-19T21:41:11.205" v="21"/>
          <ac:cxnSpMkLst>
            <pc:docMk/>
            <pc:sldMk cId="1474814529" sldId="260"/>
            <ac:cxnSpMk id="111" creationId="{9833DC7B-4A5C-76D9-A3B1-56C60C01E7C8}"/>
          </ac:cxnSpMkLst>
        </pc:cxnChg>
      </pc:sldChg>
      <pc:sldChg chg="addSp delSp modSp mod">
        <pc:chgData name="Vincenzo Vicino" userId="e0e20461-5293-4392-bb63-b0976fe901cf" providerId="ADAL" clId="{1C02E9AF-FE6E-41DE-92A7-75F60379CA10}" dt="2023-06-20T07:13:14.897" v="23"/>
        <pc:sldMkLst>
          <pc:docMk/>
          <pc:sldMk cId="396688806" sldId="265"/>
        </pc:sldMkLst>
        <pc:graphicFrameChg chg="add mod">
          <ac:chgData name="Vincenzo Vicino" userId="e0e20461-5293-4392-bb63-b0976fe901cf" providerId="ADAL" clId="{1C02E9AF-FE6E-41DE-92A7-75F60379CA10}" dt="2023-06-20T07:13:14.897" v="23"/>
          <ac:graphicFrameMkLst>
            <pc:docMk/>
            <pc:sldMk cId="396688806" sldId="265"/>
            <ac:graphicFrameMk id="3" creationId="{F7E9ABF9-1E79-3CEF-B918-79C4C3AD3CF0}"/>
          </ac:graphicFrameMkLst>
        </pc:graphicFrameChg>
        <pc:graphicFrameChg chg="del modGraphic">
          <ac:chgData name="Vincenzo Vicino" userId="e0e20461-5293-4392-bb63-b0976fe901cf" providerId="ADAL" clId="{1C02E9AF-FE6E-41DE-92A7-75F60379CA10}" dt="2023-06-19T20:58:27.783" v="18" actId="478"/>
          <ac:graphicFrameMkLst>
            <pc:docMk/>
            <pc:sldMk cId="396688806" sldId="265"/>
            <ac:graphicFrameMk id="5" creationId="{BA735FA2-3A44-107B-157D-5853E07951EC}"/>
          </ac:graphicFrameMkLst>
        </pc:graphicFrameChg>
      </pc:sldChg>
      <pc:sldChg chg="addSp delSp modSp new mod setBg">
        <pc:chgData name="Vincenzo Vicino" userId="e0e20461-5293-4392-bb63-b0976fe901cf" providerId="ADAL" clId="{1C02E9AF-FE6E-41DE-92A7-75F60379CA10}" dt="2023-06-20T07:16:32.447" v="73" actId="20577"/>
        <pc:sldMkLst>
          <pc:docMk/>
          <pc:sldMk cId="2252396897" sldId="269"/>
        </pc:sldMkLst>
        <pc:spChg chg="del">
          <ac:chgData name="Vincenzo Vicino" userId="e0e20461-5293-4392-bb63-b0976fe901cf" providerId="ADAL" clId="{1C02E9AF-FE6E-41DE-92A7-75F60379CA10}" dt="2023-06-19T20:58:00.615" v="12" actId="478"/>
          <ac:spMkLst>
            <pc:docMk/>
            <pc:sldMk cId="2252396897" sldId="269"/>
            <ac:spMk id="2" creationId="{1C901788-AC89-8AB9-C535-C11EAB7D9C33}"/>
          </ac:spMkLst>
        </pc:spChg>
        <pc:spChg chg="del">
          <ac:chgData name="Vincenzo Vicino" userId="e0e20461-5293-4392-bb63-b0976fe901cf" providerId="ADAL" clId="{1C02E9AF-FE6E-41DE-92A7-75F60379CA10}" dt="2023-06-19T20:57:58.851" v="11" actId="478"/>
          <ac:spMkLst>
            <pc:docMk/>
            <pc:sldMk cId="2252396897" sldId="269"/>
            <ac:spMk id="3" creationId="{53C9DA05-B930-3A61-F207-0B8BEC834528}"/>
          </ac:spMkLst>
        </pc:spChg>
        <pc:spChg chg="add mod">
          <ac:chgData name="Vincenzo Vicino" userId="e0e20461-5293-4392-bb63-b0976fe901cf" providerId="ADAL" clId="{1C02E9AF-FE6E-41DE-92A7-75F60379CA10}" dt="2023-06-20T07:16:32.447" v="73" actId="20577"/>
          <ac:spMkLst>
            <pc:docMk/>
            <pc:sldMk cId="2252396897" sldId="269"/>
            <ac:spMk id="6" creationId="{99B38A96-CB3F-D2F5-B6C4-B642DA09CA1A}"/>
          </ac:spMkLst>
        </pc:spChg>
        <pc:spChg chg="add del">
          <ac:chgData name="Vincenzo Vicino" userId="e0e20461-5293-4392-bb63-b0976fe901cf" providerId="ADAL" clId="{1C02E9AF-FE6E-41DE-92A7-75F60379CA10}" dt="2023-06-19T20:58:17.009" v="15" actId="26606"/>
          <ac:spMkLst>
            <pc:docMk/>
            <pc:sldMk cId="2252396897" sldId="269"/>
            <ac:spMk id="9" creationId="{F3060C83-F051-4F0E-ABAD-AA0DFC48B218}"/>
          </ac:spMkLst>
        </pc:spChg>
        <pc:spChg chg="add del">
          <ac:chgData name="Vincenzo Vicino" userId="e0e20461-5293-4392-bb63-b0976fe901cf" providerId="ADAL" clId="{1C02E9AF-FE6E-41DE-92A7-75F60379CA10}" dt="2023-06-19T20:58:17.009" v="15" actId="26606"/>
          <ac:spMkLst>
            <pc:docMk/>
            <pc:sldMk cId="2252396897" sldId="269"/>
            <ac:spMk id="11" creationId="{83C98ABE-055B-441F-B07E-44F97F083C39}"/>
          </ac:spMkLst>
        </pc:spChg>
        <pc:spChg chg="add del">
          <ac:chgData name="Vincenzo Vicino" userId="e0e20461-5293-4392-bb63-b0976fe901cf" providerId="ADAL" clId="{1C02E9AF-FE6E-41DE-92A7-75F60379CA10}" dt="2023-06-19T20:58:17.009" v="15" actId="26606"/>
          <ac:spMkLst>
            <pc:docMk/>
            <pc:sldMk cId="2252396897" sldId="269"/>
            <ac:spMk id="13" creationId="{29FDB030-9B49-4CED-8CCD-4D99382388AC}"/>
          </ac:spMkLst>
        </pc:spChg>
        <pc:spChg chg="add del">
          <ac:chgData name="Vincenzo Vicino" userId="e0e20461-5293-4392-bb63-b0976fe901cf" providerId="ADAL" clId="{1C02E9AF-FE6E-41DE-92A7-75F60379CA10}" dt="2023-06-19T20:58:17.009" v="15" actId="26606"/>
          <ac:spMkLst>
            <pc:docMk/>
            <pc:sldMk cId="2252396897" sldId="269"/>
            <ac:spMk id="15" creationId="{3783CA14-24A1-485C-8B30-D6A5D87987AD}"/>
          </ac:spMkLst>
        </pc:spChg>
        <pc:spChg chg="add del">
          <ac:chgData name="Vincenzo Vicino" userId="e0e20461-5293-4392-bb63-b0976fe901cf" providerId="ADAL" clId="{1C02E9AF-FE6E-41DE-92A7-75F60379CA10}" dt="2023-06-19T20:58:17.009" v="15" actId="26606"/>
          <ac:spMkLst>
            <pc:docMk/>
            <pc:sldMk cId="2252396897" sldId="269"/>
            <ac:spMk id="17" creationId="{9A97C86A-04D6-40F7-AE84-31AB43E6A846}"/>
          </ac:spMkLst>
        </pc:spChg>
        <pc:spChg chg="add del">
          <ac:chgData name="Vincenzo Vicino" userId="e0e20461-5293-4392-bb63-b0976fe901cf" providerId="ADAL" clId="{1C02E9AF-FE6E-41DE-92A7-75F60379CA10}" dt="2023-06-19T20:58:17.009" v="15" actId="26606"/>
          <ac:spMkLst>
            <pc:docMk/>
            <pc:sldMk cId="2252396897" sldId="269"/>
            <ac:spMk id="19" creationId="{FF9F2414-84E8-453E-B1F3-389FDE8192D9}"/>
          </ac:spMkLst>
        </pc:spChg>
        <pc:spChg chg="add del">
          <ac:chgData name="Vincenzo Vicino" userId="e0e20461-5293-4392-bb63-b0976fe901cf" providerId="ADAL" clId="{1C02E9AF-FE6E-41DE-92A7-75F60379CA10}" dt="2023-06-19T20:58:17.009" v="15" actId="26606"/>
          <ac:spMkLst>
            <pc:docMk/>
            <pc:sldMk cId="2252396897" sldId="269"/>
            <ac:spMk id="21" creationId="{3ECA69A1-7536-43AC-85EF-C7106179F5ED}"/>
          </ac:spMkLst>
        </pc:spChg>
        <pc:graphicFrameChg chg="add del mod">
          <ac:chgData name="Vincenzo Vicino" userId="e0e20461-5293-4392-bb63-b0976fe901cf" providerId="ADAL" clId="{1C02E9AF-FE6E-41DE-92A7-75F60379CA10}" dt="2023-06-19T20:58:21.083" v="17" actId="21"/>
          <ac:graphicFrameMkLst>
            <pc:docMk/>
            <pc:sldMk cId="2252396897" sldId="269"/>
            <ac:graphicFrameMk id="4" creationId="{403B66E1-C709-40C6-9612-A289CCFFB10B}"/>
          </ac:graphicFrameMkLst>
        </pc:graphicFrameChg>
        <pc:graphicFrameChg chg="add mod modGraphic">
          <ac:chgData name="Vincenzo Vicino" userId="e0e20461-5293-4392-bb63-b0976fe901cf" providerId="ADAL" clId="{1C02E9AF-FE6E-41DE-92A7-75F60379CA10}" dt="2023-06-20T07:15:04.780" v="29" actId="207"/>
          <ac:graphicFrameMkLst>
            <pc:docMk/>
            <pc:sldMk cId="2252396897" sldId="269"/>
            <ac:graphicFrameMk id="5" creationId="{11F49F81-A4D8-B061-45F5-8E1B630B7E29}"/>
          </ac:graphicFrameMkLst>
        </pc:graphicFrameChg>
      </pc:sldChg>
      <pc:sldChg chg="new del">
        <pc:chgData name="Vincenzo Vicino" userId="e0e20461-5293-4392-bb63-b0976fe901cf" providerId="ADAL" clId="{1C02E9AF-FE6E-41DE-92A7-75F60379CA10}" dt="2023-06-18T15:08:03.507" v="1" actId="680"/>
        <pc:sldMkLst>
          <pc:docMk/>
          <pc:sldMk cId="2285810811" sldId="269"/>
        </pc:sldMkLst>
      </pc:sldChg>
    </pc:docChg>
  </pc:docChgLst>
  <pc:docChgLst>
    <pc:chgData name="Vincenzo Vicino" userId="e0e20461-5293-4392-bb63-b0976fe901cf" providerId="ADAL" clId="{EB06F033-E4AD-4DF8-8672-EFD54B3335A5}"/>
    <pc:docChg chg="undo custSel modSld">
      <pc:chgData name="Vincenzo Vicino" userId="e0e20461-5293-4392-bb63-b0976fe901cf" providerId="ADAL" clId="{EB06F033-E4AD-4DF8-8672-EFD54B3335A5}" dt="2023-02-20T15:34:03.357" v="51" actId="20577"/>
      <pc:docMkLst>
        <pc:docMk/>
      </pc:docMkLst>
      <pc:sldChg chg="modSp mod">
        <pc:chgData name="Vincenzo Vicino" userId="e0e20461-5293-4392-bb63-b0976fe901cf" providerId="ADAL" clId="{EB06F033-E4AD-4DF8-8672-EFD54B3335A5}" dt="2023-02-20T15:30:21.221" v="32" actId="14100"/>
        <pc:sldMkLst>
          <pc:docMk/>
          <pc:sldMk cId="1474814529" sldId="260"/>
        </pc:sldMkLst>
        <pc:spChg chg="mod">
          <ac:chgData name="Vincenzo Vicino" userId="e0e20461-5293-4392-bb63-b0976fe901cf" providerId="ADAL" clId="{EB06F033-E4AD-4DF8-8672-EFD54B3335A5}" dt="2023-02-20T15:30:21.221" v="32" actId="14100"/>
          <ac:spMkLst>
            <pc:docMk/>
            <pc:sldMk cId="1474814529" sldId="260"/>
            <ac:spMk id="4" creationId="{34F652D5-9402-D8B8-2E13-D527A8D296E9}"/>
          </ac:spMkLst>
        </pc:spChg>
        <pc:grpChg chg="mod">
          <ac:chgData name="Vincenzo Vicino" userId="e0e20461-5293-4392-bb63-b0976fe901cf" providerId="ADAL" clId="{EB06F033-E4AD-4DF8-8672-EFD54B3335A5}" dt="2023-02-20T15:29:52.653" v="18" actId="14100"/>
          <ac:grpSpMkLst>
            <pc:docMk/>
            <pc:sldMk cId="1474814529" sldId="260"/>
            <ac:grpSpMk id="52" creationId="{81BBD152-EC5E-9695-0559-97AC2270732F}"/>
          </ac:grpSpMkLst>
        </pc:grpChg>
        <pc:picChg chg="mod">
          <ac:chgData name="Vincenzo Vicino" userId="e0e20461-5293-4392-bb63-b0976fe901cf" providerId="ADAL" clId="{EB06F033-E4AD-4DF8-8672-EFD54B3335A5}" dt="2023-02-20T15:30:18.779" v="31" actId="1076"/>
          <ac:picMkLst>
            <pc:docMk/>
            <pc:sldMk cId="1474814529" sldId="260"/>
            <ac:picMk id="44" creationId="{F76DCC37-F632-C131-A788-A303B9380D37}"/>
          </ac:picMkLst>
        </pc:picChg>
        <pc:cxnChg chg="mod">
          <ac:chgData name="Vincenzo Vicino" userId="e0e20461-5293-4392-bb63-b0976fe901cf" providerId="ADAL" clId="{EB06F033-E4AD-4DF8-8672-EFD54B3335A5}" dt="2023-02-20T15:30:18.779" v="31" actId="1076"/>
          <ac:cxnSpMkLst>
            <pc:docMk/>
            <pc:sldMk cId="1474814529" sldId="260"/>
            <ac:cxnSpMk id="6" creationId="{47E08814-7AEA-BFC0-0344-EE6C85341594}"/>
          </ac:cxnSpMkLst>
        </pc:cxnChg>
        <pc:cxnChg chg="mod">
          <ac:chgData name="Vincenzo Vicino" userId="e0e20461-5293-4392-bb63-b0976fe901cf" providerId="ADAL" clId="{EB06F033-E4AD-4DF8-8672-EFD54B3335A5}" dt="2023-02-20T15:30:21.221" v="32" actId="14100"/>
          <ac:cxnSpMkLst>
            <pc:docMk/>
            <pc:sldMk cId="1474814529" sldId="260"/>
            <ac:cxnSpMk id="7" creationId="{760F5F1B-C120-008A-5B56-C95FB2B46765}"/>
          </ac:cxnSpMkLst>
        </pc:cxnChg>
        <pc:cxnChg chg="mod">
          <ac:chgData name="Vincenzo Vicino" userId="e0e20461-5293-4392-bb63-b0976fe901cf" providerId="ADAL" clId="{EB06F033-E4AD-4DF8-8672-EFD54B3335A5}" dt="2023-02-20T15:30:18.779" v="31" actId="1076"/>
          <ac:cxnSpMkLst>
            <pc:docMk/>
            <pc:sldMk cId="1474814529" sldId="260"/>
            <ac:cxnSpMk id="72" creationId="{9D5BAF0A-006B-6BE6-7506-A2F199A5E7E4}"/>
          </ac:cxnSpMkLst>
        </pc:cxnChg>
      </pc:sldChg>
      <pc:sldChg chg="modSp mod">
        <pc:chgData name="Vincenzo Vicino" userId="e0e20461-5293-4392-bb63-b0976fe901cf" providerId="ADAL" clId="{EB06F033-E4AD-4DF8-8672-EFD54B3335A5}" dt="2023-02-20T15:34:03.357" v="51" actId="20577"/>
        <pc:sldMkLst>
          <pc:docMk/>
          <pc:sldMk cId="2671512865" sldId="264"/>
        </pc:sldMkLst>
        <pc:graphicFrameChg chg="modGraphic">
          <ac:chgData name="Vincenzo Vicino" userId="e0e20461-5293-4392-bb63-b0976fe901cf" providerId="ADAL" clId="{EB06F033-E4AD-4DF8-8672-EFD54B3335A5}" dt="2023-02-20T15:34:03.357" v="51" actId="20577"/>
          <ac:graphicFrameMkLst>
            <pc:docMk/>
            <pc:sldMk cId="2671512865" sldId="264"/>
            <ac:graphicFrameMk id="2" creationId="{F1C93FAC-1C8C-85FC-9991-67ADF756EB19}"/>
          </ac:graphicFrameMkLst>
        </pc:graphicFrameChg>
      </pc:sldChg>
      <pc:sldChg chg="modSp mod">
        <pc:chgData name="Vincenzo Vicino" userId="e0e20461-5293-4392-bb63-b0976fe901cf" providerId="ADAL" clId="{EB06F033-E4AD-4DF8-8672-EFD54B3335A5}" dt="2023-02-20T15:31:10.314" v="37" actId="14100"/>
        <pc:sldMkLst>
          <pc:docMk/>
          <pc:sldMk cId="396688806" sldId="265"/>
        </pc:sldMkLst>
        <pc:graphicFrameChg chg="mod modGraphic">
          <ac:chgData name="Vincenzo Vicino" userId="e0e20461-5293-4392-bb63-b0976fe901cf" providerId="ADAL" clId="{EB06F033-E4AD-4DF8-8672-EFD54B3335A5}" dt="2023-02-20T15:31:10.314" v="37" actId="14100"/>
          <ac:graphicFrameMkLst>
            <pc:docMk/>
            <pc:sldMk cId="396688806" sldId="265"/>
            <ac:graphicFrameMk id="5" creationId="{8C0BC418-B746-673D-4653-F069A759D29F}"/>
          </ac:graphicFrameMkLst>
        </pc:graphicFrameChg>
      </pc:sldChg>
    </pc:docChg>
  </pc:docChgLst>
  <pc:docChgLst>
    <pc:chgData name="Vincenzo Vicino" userId="e0e20461-5293-4392-bb63-b0976fe901cf" providerId="ADAL" clId="{6E50FD70-DF94-4F21-84FC-EF04B6D31247}"/>
    <pc:docChg chg="undo redo custSel addSld delSld modSld sldOrd">
      <pc:chgData name="Vincenzo Vicino" userId="e0e20461-5293-4392-bb63-b0976fe901cf" providerId="ADAL" clId="{6E50FD70-DF94-4F21-84FC-EF04B6D31247}" dt="2023-02-20T15:19:43.256" v="1327" actId="1076"/>
      <pc:docMkLst>
        <pc:docMk/>
      </pc:docMkLst>
      <pc:sldChg chg="del">
        <pc:chgData name="Vincenzo Vicino" userId="e0e20461-5293-4392-bb63-b0976fe901cf" providerId="ADAL" clId="{6E50FD70-DF94-4F21-84FC-EF04B6D31247}" dt="2023-02-20T08:51:34.355" v="4" actId="47"/>
        <pc:sldMkLst>
          <pc:docMk/>
          <pc:sldMk cId="825740846" sldId="257"/>
        </pc:sldMkLst>
      </pc:sldChg>
      <pc:sldChg chg="modSp mod">
        <pc:chgData name="Vincenzo Vicino" userId="e0e20461-5293-4392-bb63-b0976fe901cf" providerId="ADAL" clId="{6E50FD70-DF94-4F21-84FC-EF04B6D31247}" dt="2023-02-20T12:47:29.330" v="841" actId="14100"/>
        <pc:sldMkLst>
          <pc:docMk/>
          <pc:sldMk cId="2708673533" sldId="258"/>
        </pc:sldMkLst>
        <pc:spChg chg="mod">
          <ac:chgData name="Vincenzo Vicino" userId="e0e20461-5293-4392-bb63-b0976fe901cf" providerId="ADAL" clId="{6E50FD70-DF94-4F21-84FC-EF04B6D31247}" dt="2023-02-20T12:47:29.330" v="841" actId="14100"/>
          <ac:spMkLst>
            <pc:docMk/>
            <pc:sldMk cId="2708673533" sldId="258"/>
            <ac:spMk id="9" creationId="{330330CA-BDEC-2A35-6A7F-50D9069047BD}"/>
          </ac:spMkLst>
        </pc:spChg>
      </pc:sldChg>
      <pc:sldChg chg="del">
        <pc:chgData name="Vincenzo Vicino" userId="e0e20461-5293-4392-bb63-b0976fe901cf" providerId="ADAL" clId="{6E50FD70-DF94-4F21-84FC-EF04B6D31247}" dt="2023-02-20T08:51:20.965" v="0" actId="47"/>
        <pc:sldMkLst>
          <pc:docMk/>
          <pc:sldMk cId="1750408109" sldId="259"/>
        </pc:sldMkLst>
      </pc:sldChg>
      <pc:sldChg chg="addSp delSp modSp mod">
        <pc:chgData name="Vincenzo Vicino" userId="e0e20461-5293-4392-bb63-b0976fe901cf" providerId="ADAL" clId="{6E50FD70-DF94-4F21-84FC-EF04B6D31247}" dt="2023-02-20T14:25:39.467" v="1189" actId="20577"/>
        <pc:sldMkLst>
          <pc:docMk/>
          <pc:sldMk cId="1474814529" sldId="260"/>
        </pc:sldMkLst>
        <pc:spChg chg="mod">
          <ac:chgData name="Vincenzo Vicino" userId="e0e20461-5293-4392-bb63-b0976fe901cf" providerId="ADAL" clId="{6E50FD70-DF94-4F21-84FC-EF04B6D31247}" dt="2023-02-20T14:25:39.467" v="1189" actId="20577"/>
          <ac:spMkLst>
            <pc:docMk/>
            <pc:sldMk cId="1474814529" sldId="260"/>
            <ac:spMk id="4" creationId="{34F652D5-9402-D8B8-2E13-D527A8D296E9}"/>
          </ac:spMkLst>
        </pc:spChg>
        <pc:spChg chg="add mod">
          <ac:chgData name="Vincenzo Vicino" userId="e0e20461-5293-4392-bb63-b0976fe901cf" providerId="ADAL" clId="{6E50FD70-DF94-4F21-84FC-EF04B6D31247}" dt="2023-02-20T14:10:48.371" v="1135" actId="1076"/>
          <ac:spMkLst>
            <pc:docMk/>
            <pc:sldMk cId="1474814529" sldId="260"/>
            <ac:spMk id="5" creationId="{2455C801-4B68-C685-1390-82E2DFA0A0A7}"/>
          </ac:spMkLst>
        </pc:spChg>
        <pc:spChg chg="mod">
          <ac:chgData name="Vincenzo Vicino" userId="e0e20461-5293-4392-bb63-b0976fe901cf" providerId="ADAL" clId="{6E50FD70-DF94-4F21-84FC-EF04B6D31247}" dt="2023-02-20T14:12:30.180" v="1166" actId="1076"/>
          <ac:spMkLst>
            <pc:docMk/>
            <pc:sldMk cId="1474814529" sldId="260"/>
            <ac:spMk id="12" creationId="{D0913FB7-5EAC-10EB-F5F7-00D809261FCA}"/>
          </ac:spMkLst>
        </pc:spChg>
        <pc:spChg chg="mod">
          <ac:chgData name="Vincenzo Vicino" userId="e0e20461-5293-4392-bb63-b0976fe901cf" providerId="ADAL" clId="{6E50FD70-DF94-4F21-84FC-EF04B6D31247}" dt="2023-02-20T14:04:25.601" v="1050" actId="20577"/>
          <ac:spMkLst>
            <pc:docMk/>
            <pc:sldMk cId="1474814529" sldId="260"/>
            <ac:spMk id="15" creationId="{262EA4E1-3CE1-7415-965C-4D5AA3F0F6D4}"/>
          </ac:spMkLst>
        </pc:spChg>
        <pc:spChg chg="mod">
          <ac:chgData name="Vincenzo Vicino" userId="e0e20461-5293-4392-bb63-b0976fe901cf" providerId="ADAL" clId="{6E50FD70-DF94-4F21-84FC-EF04B6D31247}" dt="2023-02-20T14:04:32.776" v="1051"/>
          <ac:spMkLst>
            <pc:docMk/>
            <pc:sldMk cId="1474814529" sldId="260"/>
            <ac:spMk id="16" creationId="{6691E853-4720-2A7C-EAE3-FD020F4D29FD}"/>
          </ac:spMkLst>
        </pc:spChg>
        <pc:spChg chg="mod">
          <ac:chgData name="Vincenzo Vicino" userId="e0e20461-5293-4392-bb63-b0976fe901cf" providerId="ADAL" clId="{6E50FD70-DF94-4F21-84FC-EF04B6D31247}" dt="2023-02-20T14:07:57.714" v="1067" actId="1076"/>
          <ac:spMkLst>
            <pc:docMk/>
            <pc:sldMk cId="1474814529" sldId="260"/>
            <ac:spMk id="18" creationId="{B32183FC-8779-32A4-8065-F70785F0895F}"/>
          </ac:spMkLst>
        </pc:spChg>
        <pc:spChg chg="del mod">
          <ac:chgData name="Vincenzo Vicino" userId="e0e20461-5293-4392-bb63-b0976fe901cf" providerId="ADAL" clId="{6E50FD70-DF94-4F21-84FC-EF04B6D31247}" dt="2023-02-20T13:58:38.942" v="1010" actId="478"/>
          <ac:spMkLst>
            <pc:docMk/>
            <pc:sldMk cId="1474814529" sldId="260"/>
            <ac:spMk id="19" creationId="{5C416609-31B9-4997-C38E-73C416EDF92E}"/>
          </ac:spMkLst>
        </pc:spChg>
        <pc:spChg chg="mod">
          <ac:chgData name="Vincenzo Vicino" userId="e0e20461-5293-4392-bb63-b0976fe901cf" providerId="ADAL" clId="{6E50FD70-DF94-4F21-84FC-EF04B6D31247}" dt="2023-02-20T13:56:50.557" v="996" actId="1076"/>
          <ac:spMkLst>
            <pc:docMk/>
            <pc:sldMk cId="1474814529" sldId="260"/>
            <ac:spMk id="23" creationId="{38329807-8526-58DA-14D9-68C0FFD336C6}"/>
          </ac:spMkLst>
        </pc:spChg>
        <pc:spChg chg="mod">
          <ac:chgData name="Vincenzo Vicino" userId="e0e20461-5293-4392-bb63-b0976fe901cf" providerId="ADAL" clId="{6E50FD70-DF94-4F21-84FC-EF04B6D31247}" dt="2023-02-20T14:12:59.756" v="1172" actId="1076"/>
          <ac:spMkLst>
            <pc:docMk/>
            <pc:sldMk cId="1474814529" sldId="260"/>
            <ac:spMk id="24" creationId="{E2DABB10-016D-A555-A0B9-05855D7B1FE1}"/>
          </ac:spMkLst>
        </pc:spChg>
        <pc:spChg chg="mod">
          <ac:chgData name="Vincenzo Vicino" userId="e0e20461-5293-4392-bb63-b0976fe901cf" providerId="ADAL" clId="{6E50FD70-DF94-4F21-84FC-EF04B6D31247}" dt="2023-02-20T13:56:55.093" v="997" actId="1076"/>
          <ac:spMkLst>
            <pc:docMk/>
            <pc:sldMk cId="1474814529" sldId="260"/>
            <ac:spMk id="26" creationId="{EFD3230E-3610-BD72-CFC8-BE7DEEA29787}"/>
          </ac:spMkLst>
        </pc:spChg>
        <pc:spChg chg="mod">
          <ac:chgData name="Vincenzo Vicino" userId="e0e20461-5293-4392-bb63-b0976fe901cf" providerId="ADAL" clId="{6E50FD70-DF94-4F21-84FC-EF04B6D31247}" dt="2023-02-20T10:18:55.755" v="206" actId="20577"/>
          <ac:spMkLst>
            <pc:docMk/>
            <pc:sldMk cId="1474814529" sldId="260"/>
            <ac:spMk id="28" creationId="{E2C7DE63-19FF-78FE-5B07-6A0AF4A21BD5}"/>
          </ac:spMkLst>
        </pc:spChg>
        <pc:spChg chg="mod">
          <ac:chgData name="Vincenzo Vicino" userId="e0e20461-5293-4392-bb63-b0976fe901cf" providerId="ADAL" clId="{6E50FD70-DF94-4F21-84FC-EF04B6D31247}" dt="2023-02-20T12:57:55.254" v="959" actId="1076"/>
          <ac:spMkLst>
            <pc:docMk/>
            <pc:sldMk cId="1474814529" sldId="260"/>
            <ac:spMk id="30" creationId="{4F0C6A75-99C9-EDA4-627B-496CE57470A2}"/>
          </ac:spMkLst>
        </pc:spChg>
        <pc:spChg chg="add mod">
          <ac:chgData name="Vincenzo Vicino" userId="e0e20461-5293-4392-bb63-b0976fe901cf" providerId="ADAL" clId="{6E50FD70-DF94-4F21-84FC-EF04B6D31247}" dt="2023-02-20T12:54:30.012" v="876" actId="14100"/>
          <ac:spMkLst>
            <pc:docMk/>
            <pc:sldMk cId="1474814529" sldId="260"/>
            <ac:spMk id="33" creationId="{B5978912-DEF1-A9CC-3C94-A93513BF2DB6}"/>
          </ac:spMkLst>
        </pc:spChg>
        <pc:spChg chg="add mod">
          <ac:chgData name="Vincenzo Vicino" userId="e0e20461-5293-4392-bb63-b0976fe901cf" providerId="ADAL" clId="{6E50FD70-DF94-4F21-84FC-EF04B6D31247}" dt="2023-02-20T13:57:44.550" v="1006" actId="1076"/>
          <ac:spMkLst>
            <pc:docMk/>
            <pc:sldMk cId="1474814529" sldId="260"/>
            <ac:spMk id="36" creationId="{DBD62FCD-877E-5D58-8954-34614E5E399F}"/>
          </ac:spMkLst>
        </pc:spChg>
        <pc:spChg chg="add mod">
          <ac:chgData name="Vincenzo Vicino" userId="e0e20461-5293-4392-bb63-b0976fe901cf" providerId="ADAL" clId="{6E50FD70-DF94-4F21-84FC-EF04B6D31247}" dt="2023-02-20T14:09:18.453" v="1073" actId="14100"/>
          <ac:spMkLst>
            <pc:docMk/>
            <pc:sldMk cId="1474814529" sldId="260"/>
            <ac:spMk id="40" creationId="{59861674-A093-4047-1C59-F60B47C4AC48}"/>
          </ac:spMkLst>
        </pc:spChg>
        <pc:spChg chg="mod">
          <ac:chgData name="Vincenzo Vicino" userId="e0e20461-5293-4392-bb63-b0976fe901cf" providerId="ADAL" clId="{6E50FD70-DF94-4F21-84FC-EF04B6D31247}" dt="2023-02-20T14:09:05.562" v="1071" actId="1076"/>
          <ac:spMkLst>
            <pc:docMk/>
            <pc:sldMk cId="1474814529" sldId="260"/>
            <ac:spMk id="51" creationId="{71A5FEA6-6640-606D-2249-8E5E7D63E4F5}"/>
          </ac:spMkLst>
        </pc:spChg>
        <pc:spChg chg="add mod">
          <ac:chgData name="Vincenzo Vicino" userId="e0e20461-5293-4392-bb63-b0976fe901cf" providerId="ADAL" clId="{6E50FD70-DF94-4F21-84FC-EF04B6D31247}" dt="2023-02-20T13:56:59.461" v="998" actId="1076"/>
          <ac:spMkLst>
            <pc:docMk/>
            <pc:sldMk cId="1474814529" sldId="260"/>
            <ac:spMk id="59" creationId="{5EDECAB5-F8D9-0456-7C95-185F7897DE58}"/>
          </ac:spMkLst>
        </pc:spChg>
        <pc:spChg chg="mod">
          <ac:chgData name="Vincenzo Vicino" userId="e0e20461-5293-4392-bb63-b0976fe901cf" providerId="ADAL" clId="{6E50FD70-DF94-4F21-84FC-EF04B6D31247}" dt="2023-02-20T14:10:48.371" v="1135" actId="1076"/>
          <ac:spMkLst>
            <pc:docMk/>
            <pc:sldMk cId="1474814529" sldId="260"/>
            <ac:spMk id="62" creationId="{8E5C2CAA-1C7E-0B84-72AB-457CDF5956AC}"/>
          </ac:spMkLst>
        </pc:spChg>
        <pc:spChg chg="mod">
          <ac:chgData name="Vincenzo Vicino" userId="e0e20461-5293-4392-bb63-b0976fe901cf" providerId="ADAL" clId="{6E50FD70-DF94-4F21-84FC-EF04B6D31247}" dt="2023-02-20T12:55:16.270" v="888" actId="571"/>
          <ac:spMkLst>
            <pc:docMk/>
            <pc:sldMk cId="1474814529" sldId="260"/>
            <ac:spMk id="70" creationId="{E04319E1-6537-CD0C-7250-3C7016604E81}"/>
          </ac:spMkLst>
        </pc:spChg>
        <pc:spChg chg="mod">
          <ac:chgData name="Vincenzo Vicino" userId="e0e20461-5293-4392-bb63-b0976fe901cf" providerId="ADAL" clId="{6E50FD70-DF94-4F21-84FC-EF04B6D31247}" dt="2023-02-20T14:12:55.916" v="1171" actId="1076"/>
          <ac:spMkLst>
            <pc:docMk/>
            <pc:sldMk cId="1474814529" sldId="260"/>
            <ac:spMk id="73" creationId="{A04EEAC8-9DA5-D5BE-772D-F1B476F25248}"/>
          </ac:spMkLst>
        </pc:spChg>
        <pc:spChg chg="mod">
          <ac:chgData name="Vincenzo Vicino" userId="e0e20461-5293-4392-bb63-b0976fe901cf" providerId="ADAL" clId="{6E50FD70-DF94-4F21-84FC-EF04B6D31247}" dt="2023-02-20T14:12:26.795" v="1165" actId="1076"/>
          <ac:spMkLst>
            <pc:docMk/>
            <pc:sldMk cId="1474814529" sldId="260"/>
            <ac:spMk id="75" creationId="{673496A1-E85A-A149-EA90-AD27A14CF1DD}"/>
          </ac:spMkLst>
        </pc:spChg>
        <pc:spChg chg="del">
          <ac:chgData name="Vincenzo Vicino" userId="e0e20461-5293-4392-bb63-b0976fe901cf" providerId="ADAL" clId="{6E50FD70-DF94-4F21-84FC-EF04B6D31247}" dt="2023-02-20T14:08:57.027" v="1069" actId="478"/>
          <ac:spMkLst>
            <pc:docMk/>
            <pc:sldMk cId="1474814529" sldId="260"/>
            <ac:spMk id="78" creationId="{044E4C65-EA0A-9A45-C87D-DA7FC72442D0}"/>
          </ac:spMkLst>
        </pc:spChg>
        <pc:spChg chg="add mod">
          <ac:chgData name="Vincenzo Vicino" userId="e0e20461-5293-4392-bb63-b0976fe901cf" providerId="ADAL" clId="{6E50FD70-DF94-4F21-84FC-EF04B6D31247}" dt="2023-02-20T13:59:05.527" v="1016" actId="571"/>
          <ac:spMkLst>
            <pc:docMk/>
            <pc:sldMk cId="1474814529" sldId="260"/>
            <ac:spMk id="82" creationId="{FFC2A68F-3366-6A0E-A42C-9BAF7F7A078A}"/>
          </ac:spMkLst>
        </pc:spChg>
        <pc:spChg chg="add mod">
          <ac:chgData name="Vincenzo Vicino" userId="e0e20461-5293-4392-bb63-b0976fe901cf" providerId="ADAL" clId="{6E50FD70-DF94-4F21-84FC-EF04B6D31247}" dt="2023-02-20T14:06:25.826" v="1057" actId="571"/>
          <ac:spMkLst>
            <pc:docMk/>
            <pc:sldMk cId="1474814529" sldId="260"/>
            <ac:spMk id="84" creationId="{AB9A50DE-4F04-AEAF-23D0-4BE4636E006F}"/>
          </ac:spMkLst>
        </pc:spChg>
        <pc:spChg chg="add mod">
          <ac:chgData name="Vincenzo Vicino" userId="e0e20461-5293-4392-bb63-b0976fe901cf" providerId="ADAL" clId="{6E50FD70-DF94-4F21-84FC-EF04B6D31247}" dt="2023-02-20T14:12:48.292" v="1170" actId="1076"/>
          <ac:spMkLst>
            <pc:docMk/>
            <pc:sldMk cId="1474814529" sldId="260"/>
            <ac:spMk id="98" creationId="{CD6FF95E-5255-1F51-69CB-3ECBC860B048}"/>
          </ac:spMkLst>
        </pc:spChg>
        <pc:spChg chg="add mod">
          <ac:chgData name="Vincenzo Vicino" userId="e0e20461-5293-4392-bb63-b0976fe901cf" providerId="ADAL" clId="{6E50FD70-DF94-4F21-84FC-EF04B6D31247}" dt="2023-02-20T14:12:26.795" v="1165" actId="1076"/>
          <ac:spMkLst>
            <pc:docMk/>
            <pc:sldMk cId="1474814529" sldId="260"/>
            <ac:spMk id="99" creationId="{DCCF9939-2C4D-C4A2-FEB2-3DF81117243B}"/>
          </ac:spMkLst>
        </pc:spChg>
        <pc:grpChg chg="mod">
          <ac:chgData name="Vincenzo Vicino" userId="e0e20461-5293-4392-bb63-b0976fe901cf" providerId="ADAL" clId="{6E50FD70-DF94-4F21-84FC-EF04B6D31247}" dt="2023-02-20T12:56:51.695" v="950" actId="1076"/>
          <ac:grpSpMkLst>
            <pc:docMk/>
            <pc:sldMk cId="1474814529" sldId="260"/>
            <ac:grpSpMk id="8" creationId="{08493DCB-D611-E16B-AC1A-900B5EE616D3}"/>
          </ac:grpSpMkLst>
        </pc:grpChg>
        <pc:grpChg chg="mod">
          <ac:chgData name="Vincenzo Vicino" userId="e0e20461-5293-4392-bb63-b0976fe901cf" providerId="ADAL" clId="{6E50FD70-DF94-4F21-84FC-EF04B6D31247}" dt="2023-02-20T14:12:39.564" v="1169" actId="1076"/>
          <ac:grpSpMkLst>
            <pc:docMk/>
            <pc:sldMk cId="1474814529" sldId="260"/>
            <ac:grpSpMk id="21" creationId="{7504C61E-BFA3-DBF2-6A0F-B2142C8CAF8C}"/>
          </ac:grpSpMkLst>
        </pc:grpChg>
        <pc:grpChg chg="mod">
          <ac:chgData name="Vincenzo Vicino" userId="e0e20461-5293-4392-bb63-b0976fe901cf" providerId="ADAL" clId="{6E50FD70-DF94-4F21-84FC-EF04B6D31247}" dt="2023-02-20T12:55:16.270" v="888" actId="571"/>
          <ac:grpSpMkLst>
            <pc:docMk/>
            <pc:sldMk cId="1474814529" sldId="260"/>
            <ac:grpSpMk id="27" creationId="{8BF687BC-279E-E4B6-B545-2CDFA3C558BE}"/>
          </ac:grpSpMkLst>
        </pc:grpChg>
        <pc:grpChg chg="mod">
          <ac:chgData name="Vincenzo Vicino" userId="e0e20461-5293-4392-bb63-b0976fe901cf" providerId="ADAL" clId="{6E50FD70-DF94-4F21-84FC-EF04B6D31247}" dt="2023-02-20T11:31:32.755" v="233" actId="1076"/>
          <ac:grpSpMkLst>
            <pc:docMk/>
            <pc:sldMk cId="1474814529" sldId="260"/>
            <ac:grpSpMk id="31" creationId="{130E1D26-06B9-1BB5-EA8B-C9B01853511E}"/>
          </ac:grpSpMkLst>
        </pc:grpChg>
        <pc:grpChg chg="mod">
          <ac:chgData name="Vincenzo Vicino" userId="e0e20461-5293-4392-bb63-b0976fe901cf" providerId="ADAL" clId="{6E50FD70-DF94-4F21-84FC-EF04B6D31247}" dt="2023-02-20T14:10:39.644" v="1134" actId="1076"/>
          <ac:grpSpMkLst>
            <pc:docMk/>
            <pc:sldMk cId="1474814529" sldId="260"/>
            <ac:grpSpMk id="38" creationId="{47D809F7-C72E-47F2-FCFC-58829F548AAE}"/>
          </ac:grpSpMkLst>
        </pc:grpChg>
        <pc:grpChg chg="mod">
          <ac:chgData name="Vincenzo Vicino" userId="e0e20461-5293-4392-bb63-b0976fe901cf" providerId="ADAL" clId="{6E50FD70-DF94-4F21-84FC-EF04B6D31247}" dt="2023-02-20T14:07:45.323" v="1064" actId="1076"/>
          <ac:grpSpMkLst>
            <pc:docMk/>
            <pc:sldMk cId="1474814529" sldId="260"/>
            <ac:grpSpMk id="39" creationId="{185303D0-6DF8-F134-99D6-855D3E738B15}"/>
          </ac:grpSpMkLst>
        </pc:grpChg>
        <pc:grpChg chg="mod">
          <ac:chgData name="Vincenzo Vicino" userId="e0e20461-5293-4392-bb63-b0976fe901cf" providerId="ADAL" clId="{6E50FD70-DF94-4F21-84FC-EF04B6D31247}" dt="2023-02-20T11:30:57.779" v="224" actId="1076"/>
          <ac:grpSpMkLst>
            <pc:docMk/>
            <pc:sldMk cId="1474814529" sldId="260"/>
            <ac:grpSpMk id="52" creationId="{81BBD152-EC5E-9695-0559-97AC2270732F}"/>
          </ac:grpSpMkLst>
        </pc:grpChg>
        <pc:grpChg chg="mod">
          <ac:chgData name="Vincenzo Vicino" userId="e0e20461-5293-4392-bb63-b0976fe901cf" providerId="ADAL" clId="{6E50FD70-DF94-4F21-84FC-EF04B6D31247}" dt="2023-02-20T08:58:51.945" v="28" actId="1038"/>
          <ac:grpSpMkLst>
            <pc:docMk/>
            <pc:sldMk cId="1474814529" sldId="260"/>
            <ac:grpSpMk id="61" creationId="{10CDBA49-C4CD-65E2-2974-7C78E6D5F0D5}"/>
          </ac:grpSpMkLst>
        </pc:grpChg>
        <pc:grpChg chg="mod">
          <ac:chgData name="Vincenzo Vicino" userId="e0e20461-5293-4392-bb63-b0976fe901cf" providerId="ADAL" clId="{6E50FD70-DF94-4F21-84FC-EF04B6D31247}" dt="2023-02-20T08:58:21.431" v="12" actId="1076"/>
          <ac:grpSpMkLst>
            <pc:docMk/>
            <pc:sldMk cId="1474814529" sldId="260"/>
            <ac:grpSpMk id="66" creationId="{84F4E791-CD73-D11A-FFDC-067EB1DC7929}"/>
          </ac:grpSpMkLst>
        </pc:grpChg>
        <pc:cxnChg chg="mod">
          <ac:chgData name="Vincenzo Vicino" userId="e0e20461-5293-4392-bb63-b0976fe901cf" providerId="ADAL" clId="{6E50FD70-DF94-4F21-84FC-EF04B6D31247}" dt="2023-02-20T08:58:51.945" v="28" actId="1038"/>
          <ac:cxnSpMkLst>
            <pc:docMk/>
            <pc:sldMk cId="1474814529" sldId="260"/>
            <ac:cxnSpMk id="3" creationId="{D1342C99-3D28-134B-5FC7-066016C71929}"/>
          </ac:cxnSpMkLst>
        </pc:cxnChg>
        <pc:cxnChg chg="mod">
          <ac:chgData name="Vincenzo Vicino" userId="e0e20461-5293-4392-bb63-b0976fe901cf" providerId="ADAL" clId="{6E50FD70-DF94-4F21-84FC-EF04B6D31247}" dt="2023-02-20T14:06:17.738" v="1056" actId="14100"/>
          <ac:cxnSpMkLst>
            <pc:docMk/>
            <pc:sldMk cId="1474814529" sldId="260"/>
            <ac:cxnSpMk id="6" creationId="{47E08814-7AEA-BFC0-0344-EE6C85341594}"/>
          </ac:cxnSpMkLst>
        </pc:cxnChg>
        <pc:cxnChg chg="mod">
          <ac:chgData name="Vincenzo Vicino" userId="e0e20461-5293-4392-bb63-b0976fe901cf" providerId="ADAL" clId="{6E50FD70-DF94-4F21-84FC-EF04B6D31247}" dt="2023-02-20T14:07:26.659" v="1063" actId="14100"/>
          <ac:cxnSpMkLst>
            <pc:docMk/>
            <pc:sldMk cId="1474814529" sldId="260"/>
            <ac:cxnSpMk id="7" creationId="{760F5F1B-C120-008A-5B56-C95FB2B46765}"/>
          </ac:cxnSpMkLst>
        </pc:cxnChg>
        <pc:cxnChg chg="mod">
          <ac:chgData name="Vincenzo Vicino" userId="e0e20461-5293-4392-bb63-b0976fe901cf" providerId="ADAL" clId="{6E50FD70-DF94-4F21-84FC-EF04B6D31247}" dt="2023-02-20T14:12:39.564" v="1169" actId="1076"/>
          <ac:cxnSpMkLst>
            <pc:docMk/>
            <pc:sldMk cId="1474814529" sldId="260"/>
            <ac:cxnSpMk id="20" creationId="{42C25833-273A-1E71-B51A-551F46B467DF}"/>
          </ac:cxnSpMkLst>
        </pc:cxnChg>
        <pc:cxnChg chg="mod">
          <ac:chgData name="Vincenzo Vicino" userId="e0e20461-5293-4392-bb63-b0976fe901cf" providerId="ADAL" clId="{6E50FD70-DF94-4F21-84FC-EF04B6D31247}" dt="2023-02-20T14:07:45.323" v="1064" actId="1076"/>
          <ac:cxnSpMkLst>
            <pc:docMk/>
            <pc:sldMk cId="1474814529" sldId="260"/>
            <ac:cxnSpMk id="32" creationId="{E367A10D-B1FA-04E0-D19D-63422FCC07B4}"/>
          </ac:cxnSpMkLst>
        </pc:cxnChg>
        <pc:cxnChg chg="mod">
          <ac:chgData name="Vincenzo Vicino" userId="e0e20461-5293-4392-bb63-b0976fe901cf" providerId="ADAL" clId="{6E50FD70-DF94-4F21-84FC-EF04B6D31247}" dt="2023-02-20T14:12:39.564" v="1169" actId="1076"/>
          <ac:cxnSpMkLst>
            <pc:docMk/>
            <pc:sldMk cId="1474814529" sldId="260"/>
            <ac:cxnSpMk id="47" creationId="{4ECFA3DA-4B65-F32C-2551-DEDC9926A6ED}"/>
          </ac:cxnSpMkLst>
        </pc:cxnChg>
        <pc:cxnChg chg="mod">
          <ac:chgData name="Vincenzo Vicino" userId="e0e20461-5293-4392-bb63-b0976fe901cf" providerId="ADAL" clId="{6E50FD70-DF94-4F21-84FC-EF04B6D31247}" dt="2023-02-20T14:12:39.564" v="1169" actId="1076"/>
          <ac:cxnSpMkLst>
            <pc:docMk/>
            <pc:sldMk cId="1474814529" sldId="260"/>
            <ac:cxnSpMk id="49" creationId="{BBE55BF4-B972-A1AB-891C-CDC85F87502C}"/>
          </ac:cxnSpMkLst>
        </pc:cxnChg>
        <pc:cxnChg chg="del mod">
          <ac:chgData name="Vincenzo Vicino" userId="e0e20461-5293-4392-bb63-b0976fe901cf" providerId="ADAL" clId="{6E50FD70-DF94-4F21-84FC-EF04B6D31247}" dt="2023-02-20T13:57:22.654" v="1001" actId="478"/>
          <ac:cxnSpMkLst>
            <pc:docMk/>
            <pc:sldMk cId="1474814529" sldId="260"/>
            <ac:cxnSpMk id="54" creationId="{219F4AF0-A77E-3F00-C632-7F01A42E35EA}"/>
          </ac:cxnSpMkLst>
        </pc:cxnChg>
        <pc:cxnChg chg="add mod">
          <ac:chgData name="Vincenzo Vicino" userId="e0e20461-5293-4392-bb63-b0976fe901cf" providerId="ADAL" clId="{6E50FD70-DF94-4F21-84FC-EF04B6D31247}" dt="2023-02-20T14:10:56.739" v="1136" actId="14100"/>
          <ac:cxnSpMkLst>
            <pc:docMk/>
            <pc:sldMk cId="1474814529" sldId="260"/>
            <ac:cxnSpMk id="63" creationId="{864CC68C-248B-7728-A0DD-EC6AD6C74FAB}"/>
          </ac:cxnSpMkLst>
        </pc:cxnChg>
        <pc:cxnChg chg="mod">
          <ac:chgData name="Vincenzo Vicino" userId="e0e20461-5293-4392-bb63-b0976fe901cf" providerId="ADAL" clId="{6E50FD70-DF94-4F21-84FC-EF04B6D31247}" dt="2023-02-20T08:58:21.431" v="12" actId="1076"/>
          <ac:cxnSpMkLst>
            <pc:docMk/>
            <pc:sldMk cId="1474814529" sldId="260"/>
            <ac:cxnSpMk id="65" creationId="{CD9EE33B-ED58-A415-A5AE-483822254684}"/>
          </ac:cxnSpMkLst>
        </pc:cxnChg>
        <pc:cxnChg chg="mod">
          <ac:chgData name="Vincenzo Vicino" userId="e0e20461-5293-4392-bb63-b0976fe901cf" providerId="ADAL" clId="{6E50FD70-DF94-4F21-84FC-EF04B6D31247}" dt="2023-02-20T14:08:08.330" v="1068" actId="692"/>
          <ac:cxnSpMkLst>
            <pc:docMk/>
            <pc:sldMk cId="1474814529" sldId="260"/>
            <ac:cxnSpMk id="69" creationId="{F07039A9-534F-06A3-ADA0-AABAC18FB9FC}"/>
          </ac:cxnSpMkLst>
        </pc:cxnChg>
        <pc:cxnChg chg="add mod">
          <ac:chgData name="Vincenzo Vicino" userId="e0e20461-5293-4392-bb63-b0976fe901cf" providerId="ADAL" clId="{6E50FD70-DF94-4F21-84FC-EF04B6D31247}" dt="2023-02-20T14:07:04.570" v="1059" actId="692"/>
          <ac:cxnSpMkLst>
            <pc:docMk/>
            <pc:sldMk cId="1474814529" sldId="260"/>
            <ac:cxnSpMk id="72" creationId="{9D5BAF0A-006B-6BE6-7506-A2F199A5E7E4}"/>
          </ac:cxnSpMkLst>
        </pc:cxnChg>
      </pc:sldChg>
      <pc:sldChg chg="modSp mod">
        <pc:chgData name="Vincenzo Vicino" userId="e0e20461-5293-4392-bb63-b0976fe901cf" providerId="ADAL" clId="{6E50FD70-DF94-4F21-84FC-EF04B6D31247}" dt="2023-02-20T14:17:35.176" v="1187" actId="20577"/>
        <pc:sldMkLst>
          <pc:docMk/>
          <pc:sldMk cId="150717491" sldId="261"/>
        </pc:sldMkLst>
        <pc:spChg chg="mod">
          <ac:chgData name="Vincenzo Vicino" userId="e0e20461-5293-4392-bb63-b0976fe901cf" providerId="ADAL" clId="{6E50FD70-DF94-4F21-84FC-EF04B6D31247}" dt="2023-02-20T14:17:35.176" v="1187" actId="20577"/>
          <ac:spMkLst>
            <pc:docMk/>
            <pc:sldMk cId="150717491" sldId="261"/>
            <ac:spMk id="2" creationId="{E388FD3A-A741-03F4-2F4E-AD9E344A0672}"/>
          </ac:spMkLst>
        </pc:spChg>
        <pc:spChg chg="mod">
          <ac:chgData name="Vincenzo Vicino" userId="e0e20461-5293-4392-bb63-b0976fe901cf" providerId="ADAL" clId="{6E50FD70-DF94-4F21-84FC-EF04B6D31247}" dt="2023-02-20T12:47:42.769" v="842" actId="255"/>
          <ac:spMkLst>
            <pc:docMk/>
            <pc:sldMk cId="150717491" sldId="261"/>
            <ac:spMk id="14" creationId="{9D73BC62-12CC-9D6C-7A5C-2DF066AFEFCC}"/>
          </ac:spMkLst>
        </pc:spChg>
      </pc:sldChg>
      <pc:sldChg chg="modSp mod">
        <pc:chgData name="Vincenzo Vicino" userId="e0e20461-5293-4392-bb63-b0976fe901cf" providerId="ADAL" clId="{6E50FD70-DF94-4F21-84FC-EF04B6D31247}" dt="2023-02-20T14:17:31.064" v="1186" actId="20577"/>
        <pc:sldMkLst>
          <pc:docMk/>
          <pc:sldMk cId="234005336" sldId="263"/>
        </pc:sldMkLst>
        <pc:spChg chg="mod">
          <ac:chgData name="Vincenzo Vicino" userId="e0e20461-5293-4392-bb63-b0976fe901cf" providerId="ADAL" clId="{6E50FD70-DF94-4F21-84FC-EF04B6D31247}" dt="2023-02-20T14:17:31.064" v="1186" actId="20577"/>
          <ac:spMkLst>
            <pc:docMk/>
            <pc:sldMk cId="234005336" sldId="263"/>
            <ac:spMk id="2" creationId="{E388FD3A-A741-03F4-2F4E-AD9E344A0672}"/>
          </ac:spMkLst>
        </pc:spChg>
        <pc:spChg chg="mod">
          <ac:chgData name="Vincenzo Vicino" userId="e0e20461-5293-4392-bb63-b0976fe901cf" providerId="ADAL" clId="{6E50FD70-DF94-4F21-84FC-EF04B6D31247}" dt="2023-02-20T14:15:25.557" v="1185" actId="20577"/>
          <ac:spMkLst>
            <pc:docMk/>
            <pc:sldMk cId="234005336" sldId="263"/>
            <ac:spMk id="9" creationId="{330330CA-BDEC-2A35-6A7F-50D9069047BD}"/>
          </ac:spMkLst>
        </pc:spChg>
      </pc:sldChg>
      <pc:sldChg chg="del ord">
        <pc:chgData name="Vincenzo Vicino" userId="e0e20461-5293-4392-bb63-b0976fe901cf" providerId="ADAL" clId="{6E50FD70-DF94-4F21-84FC-EF04B6D31247}" dt="2023-02-20T08:51:30.959" v="3" actId="47"/>
        <pc:sldMkLst>
          <pc:docMk/>
          <pc:sldMk cId="1399719244" sldId="264"/>
        </pc:sldMkLst>
      </pc:sldChg>
      <pc:sldChg chg="addSp modSp new mod">
        <pc:chgData name="Vincenzo Vicino" userId="e0e20461-5293-4392-bb63-b0976fe901cf" providerId="ADAL" clId="{6E50FD70-DF94-4F21-84FC-EF04B6D31247}" dt="2023-02-20T15:19:43.256" v="1327" actId="1076"/>
        <pc:sldMkLst>
          <pc:docMk/>
          <pc:sldMk cId="2671512865" sldId="264"/>
        </pc:sldMkLst>
        <pc:spChg chg="add mod">
          <ac:chgData name="Vincenzo Vicino" userId="e0e20461-5293-4392-bb63-b0976fe901cf" providerId="ADAL" clId="{6E50FD70-DF94-4F21-84FC-EF04B6D31247}" dt="2023-02-20T14:29:33.879" v="1223" actId="20577"/>
          <ac:spMkLst>
            <pc:docMk/>
            <pc:sldMk cId="2671512865" sldId="264"/>
            <ac:spMk id="3" creationId="{5C50CDA6-05AB-D878-22A7-8AB78FFD6C78}"/>
          </ac:spMkLst>
        </pc:spChg>
        <pc:graphicFrameChg chg="add mod modGraphic">
          <ac:chgData name="Vincenzo Vicino" userId="e0e20461-5293-4392-bb63-b0976fe901cf" providerId="ADAL" clId="{6E50FD70-DF94-4F21-84FC-EF04B6D31247}" dt="2023-02-20T15:19:43.256" v="1327" actId="1076"/>
          <ac:graphicFrameMkLst>
            <pc:docMk/>
            <pc:sldMk cId="2671512865" sldId="264"/>
            <ac:graphicFrameMk id="2" creationId="{F1C93FAC-1C8C-85FC-9991-67ADF756EB19}"/>
          </ac:graphicFrameMkLst>
        </pc:graphicFrameChg>
      </pc:sldChg>
      <pc:sldChg chg="addSp delSp modSp new mod">
        <pc:chgData name="Vincenzo Vicino" userId="e0e20461-5293-4392-bb63-b0976fe901cf" providerId="ADAL" clId="{6E50FD70-DF94-4F21-84FC-EF04B6D31247}" dt="2023-02-20T15:02:10.497" v="1287" actId="20577"/>
        <pc:sldMkLst>
          <pc:docMk/>
          <pc:sldMk cId="396688806" sldId="265"/>
        </pc:sldMkLst>
        <pc:spChg chg="mod">
          <ac:chgData name="Vincenzo Vicino" userId="e0e20461-5293-4392-bb63-b0976fe901cf" providerId="ADAL" clId="{6E50FD70-DF94-4F21-84FC-EF04B6D31247}" dt="2023-02-20T15:02:10.497" v="1287" actId="20577"/>
          <ac:spMkLst>
            <pc:docMk/>
            <pc:sldMk cId="396688806" sldId="265"/>
            <ac:spMk id="2" creationId="{41021782-38B8-FB6B-4725-4B786B004D5C}"/>
          </ac:spMkLst>
        </pc:spChg>
        <pc:spChg chg="del">
          <ac:chgData name="Vincenzo Vicino" userId="e0e20461-5293-4392-bb63-b0976fe901cf" providerId="ADAL" clId="{6E50FD70-DF94-4F21-84FC-EF04B6D31247}" dt="2023-02-20T14:59:52.174" v="1228" actId="478"/>
          <ac:spMkLst>
            <pc:docMk/>
            <pc:sldMk cId="396688806" sldId="265"/>
            <ac:spMk id="3" creationId="{0B55C9A0-67D0-6E9D-03E9-A63A281005BD}"/>
          </ac:spMkLst>
        </pc:spChg>
        <pc:graphicFrameChg chg="add del mod modGraphic">
          <ac:chgData name="Vincenzo Vicino" userId="e0e20461-5293-4392-bb63-b0976fe901cf" providerId="ADAL" clId="{6E50FD70-DF94-4F21-84FC-EF04B6D31247}" dt="2023-02-20T15:00:40.405" v="1241"/>
          <ac:graphicFrameMkLst>
            <pc:docMk/>
            <pc:sldMk cId="396688806" sldId="265"/>
            <ac:graphicFrameMk id="4" creationId="{5F5BB35D-5777-10E7-075A-40B862EEFEC7}"/>
          </ac:graphicFrameMkLst>
        </pc:graphicFrameChg>
        <pc:graphicFrameChg chg="add mod modGraphic">
          <ac:chgData name="Vincenzo Vicino" userId="e0e20461-5293-4392-bb63-b0976fe901cf" providerId="ADAL" clId="{6E50FD70-DF94-4F21-84FC-EF04B6D31247}" dt="2023-02-20T15:01:22.759" v="1247" actId="14734"/>
          <ac:graphicFrameMkLst>
            <pc:docMk/>
            <pc:sldMk cId="396688806" sldId="265"/>
            <ac:graphicFrameMk id="5" creationId="{8C0BC418-B746-673D-4653-F069A759D29F}"/>
          </ac:graphicFrameMkLst>
        </pc:graphicFrameChg>
      </pc:sldChg>
    </pc:docChg>
  </pc:docChgLst>
  <pc:docChgLst>
    <pc:chgData name="Vincenzo Vicino" userId="e0e20461-5293-4392-bb63-b0976fe901cf" providerId="ADAL" clId="{F263478D-9E8A-4D9A-BAC1-C3AE715B0C22}"/>
    <pc:docChg chg="modSld">
      <pc:chgData name="Vincenzo Vicino" userId="e0e20461-5293-4392-bb63-b0976fe901cf" providerId="ADAL" clId="{F263478D-9E8A-4D9A-BAC1-C3AE715B0C22}" dt="2023-03-15T13:43:40.961" v="3" actId="1076"/>
      <pc:docMkLst>
        <pc:docMk/>
      </pc:docMkLst>
      <pc:sldChg chg="modSp mod">
        <pc:chgData name="Vincenzo Vicino" userId="e0e20461-5293-4392-bb63-b0976fe901cf" providerId="ADAL" clId="{F263478D-9E8A-4D9A-BAC1-C3AE715B0C22}" dt="2023-03-15T13:43:40.961" v="3" actId="1076"/>
        <pc:sldMkLst>
          <pc:docMk/>
          <pc:sldMk cId="1474814529" sldId="260"/>
        </pc:sldMkLst>
        <pc:spChg chg="mod">
          <ac:chgData name="Vincenzo Vicino" userId="e0e20461-5293-4392-bb63-b0976fe901cf" providerId="ADAL" clId="{F263478D-9E8A-4D9A-BAC1-C3AE715B0C22}" dt="2023-03-15T13:43:40.961" v="3" actId="1076"/>
          <ac:spMkLst>
            <pc:docMk/>
            <pc:sldMk cId="1474814529" sldId="260"/>
            <ac:spMk id="82" creationId="{FFC2A68F-3366-6A0E-A42C-9BAF7F7A078A}"/>
          </ac:spMkLst>
        </pc:spChg>
        <pc:grpChg chg="mod">
          <ac:chgData name="Vincenzo Vicino" userId="e0e20461-5293-4392-bb63-b0976fe901cf" providerId="ADAL" clId="{F263478D-9E8A-4D9A-BAC1-C3AE715B0C22}" dt="2023-03-15T13:43:35.193" v="2" actId="1076"/>
          <ac:grpSpMkLst>
            <pc:docMk/>
            <pc:sldMk cId="1474814529" sldId="260"/>
            <ac:grpSpMk id="58" creationId="{0564CA35-B95A-327C-E153-C2410FA5EB47}"/>
          </ac:grpSpMkLst>
        </pc:grpChg>
        <pc:cxnChg chg="mod">
          <ac:chgData name="Vincenzo Vicino" userId="e0e20461-5293-4392-bb63-b0976fe901cf" providerId="ADAL" clId="{F263478D-9E8A-4D9A-BAC1-C3AE715B0C22}" dt="2023-03-15T13:43:33.080" v="1" actId="14100"/>
          <ac:cxnSpMkLst>
            <pc:docMk/>
            <pc:sldMk cId="1474814529" sldId="260"/>
            <ac:cxnSpMk id="72" creationId="{9D5BAF0A-006B-6BE6-7506-A2F199A5E7E4}"/>
          </ac:cxnSpMkLst>
        </pc:cxnChg>
      </pc:sldChg>
    </pc:docChg>
  </pc:docChgLst>
  <pc:docChgLst>
    <pc:chgData name="Vincenzo Vicino" userId="e0e20461-5293-4392-bb63-b0976fe901cf" providerId="ADAL" clId="{6CD19953-3018-4614-A460-25AC6B4D0485}"/>
    <pc:docChg chg="undo custSel addSld delSld modSld sldOrd">
      <pc:chgData name="Vincenzo Vicino" userId="e0e20461-5293-4392-bb63-b0976fe901cf" providerId="ADAL" clId="{6CD19953-3018-4614-A460-25AC6B4D0485}" dt="2023-02-15T13:57:52.504" v="204"/>
      <pc:docMkLst>
        <pc:docMk/>
      </pc:docMkLst>
      <pc:sldChg chg="addSp delSp modSp mod setBg">
        <pc:chgData name="Vincenzo Vicino" userId="e0e20461-5293-4392-bb63-b0976fe901cf" providerId="ADAL" clId="{6CD19953-3018-4614-A460-25AC6B4D0485}" dt="2023-02-15T08:49:46.747" v="145" actId="26606"/>
        <pc:sldMkLst>
          <pc:docMk/>
          <pc:sldMk cId="3762908863" sldId="256"/>
        </pc:sldMkLst>
        <pc:spChg chg="mod">
          <ac:chgData name="Vincenzo Vicino" userId="e0e20461-5293-4392-bb63-b0976fe901cf" providerId="ADAL" clId="{6CD19953-3018-4614-A460-25AC6B4D0485}" dt="2023-02-15T08:49:46.747" v="145" actId="26606"/>
          <ac:spMkLst>
            <pc:docMk/>
            <pc:sldMk cId="3762908863" sldId="256"/>
            <ac:spMk id="2" creationId="{5BC56DA0-3D2F-D893-F4B0-11E8FED98CC8}"/>
          </ac:spMkLst>
        </pc:spChg>
        <pc:spChg chg="mod">
          <ac:chgData name="Vincenzo Vicino" userId="e0e20461-5293-4392-bb63-b0976fe901cf" providerId="ADAL" clId="{6CD19953-3018-4614-A460-25AC6B4D0485}" dt="2023-02-15T08:49:46.747" v="145" actId="26606"/>
          <ac:spMkLst>
            <pc:docMk/>
            <pc:sldMk cId="3762908863" sldId="256"/>
            <ac:spMk id="3" creationId="{B7954D68-4955-F0B4-214A-C6C633C7769A}"/>
          </ac:spMkLst>
        </pc:spChg>
        <pc:spChg chg="add">
          <ac:chgData name="Vincenzo Vicino" userId="e0e20461-5293-4392-bb63-b0976fe901cf" providerId="ADAL" clId="{6CD19953-3018-4614-A460-25AC6B4D0485}" dt="2023-02-15T08:49:46.747" v="145" actId="26606"/>
          <ac:spMkLst>
            <pc:docMk/>
            <pc:sldMk cId="3762908863" sldId="256"/>
            <ac:spMk id="10" creationId="{3C5974B6-3353-4781-B620-BC5168DAE10D}"/>
          </ac:spMkLst>
        </pc:spChg>
        <pc:spChg chg="add">
          <ac:chgData name="Vincenzo Vicino" userId="e0e20461-5293-4392-bb63-b0976fe901cf" providerId="ADAL" clId="{6CD19953-3018-4614-A460-25AC6B4D0485}" dt="2023-02-15T08:49:46.747" v="145" actId="26606"/>
          <ac:spMkLst>
            <pc:docMk/>
            <pc:sldMk cId="3762908863" sldId="256"/>
            <ac:spMk id="11" creationId="{0A2C0FD4-452B-439A-A978-C37BC16F59BA}"/>
          </ac:spMkLst>
        </pc:spChg>
        <pc:spChg chg="add">
          <ac:chgData name="Vincenzo Vicino" userId="e0e20461-5293-4392-bb63-b0976fe901cf" providerId="ADAL" clId="{6CD19953-3018-4614-A460-25AC6B4D0485}" dt="2023-02-15T08:49:46.747" v="145" actId="26606"/>
          <ac:spMkLst>
            <pc:docMk/>
            <pc:sldMk cId="3762908863" sldId="256"/>
            <ac:spMk id="12" creationId="{16929AE4-43B6-494E-B7D6-F778AB2F2229}"/>
          </ac:spMkLst>
        </pc:spChg>
        <pc:spChg chg="add del">
          <ac:chgData name="Vincenzo Vicino" userId="e0e20461-5293-4392-bb63-b0976fe901cf" providerId="ADAL" clId="{6CD19953-3018-4614-A460-25AC6B4D0485}" dt="2023-02-15T08:49:33.221" v="141" actId="26606"/>
          <ac:spMkLst>
            <pc:docMk/>
            <pc:sldMk cId="3762908863" sldId="256"/>
            <ac:spMk id="13" creationId="{ACBE1851-2230-47A9-B000-CE9046EA61B9}"/>
          </ac:spMkLst>
        </pc:spChg>
        <pc:spChg chg="add">
          <ac:chgData name="Vincenzo Vicino" userId="e0e20461-5293-4392-bb63-b0976fe901cf" providerId="ADAL" clId="{6CD19953-3018-4614-A460-25AC6B4D0485}" dt="2023-02-15T08:49:46.747" v="145" actId="26606"/>
          <ac:spMkLst>
            <pc:docMk/>
            <pc:sldMk cId="3762908863" sldId="256"/>
            <ac:spMk id="14" creationId="{8CEE0D70-D5EB-4589-819D-77F64EC4FDE3}"/>
          </ac:spMkLst>
        </pc:spChg>
        <pc:spChg chg="add del">
          <ac:chgData name="Vincenzo Vicino" userId="e0e20461-5293-4392-bb63-b0976fe901cf" providerId="ADAL" clId="{6CD19953-3018-4614-A460-25AC6B4D0485}" dt="2023-02-15T08:49:41.419" v="143" actId="26606"/>
          <ac:spMkLst>
            <pc:docMk/>
            <pc:sldMk cId="3762908863" sldId="256"/>
            <ac:spMk id="17" creationId="{827DC2C4-B485-428A-BF4A-472D2967F47F}"/>
          </ac:spMkLst>
        </pc:spChg>
        <pc:spChg chg="add del">
          <ac:chgData name="Vincenzo Vicino" userId="e0e20461-5293-4392-bb63-b0976fe901cf" providerId="ADAL" clId="{6CD19953-3018-4614-A460-25AC6B4D0485}" dt="2023-02-15T08:49:41.419" v="143" actId="26606"/>
          <ac:spMkLst>
            <pc:docMk/>
            <pc:sldMk cId="3762908863" sldId="256"/>
            <ac:spMk id="18" creationId="{19D32F93-50AC-4C46-A5DB-291C60DDB7BD}"/>
          </ac:spMkLst>
        </pc:spChg>
        <pc:spChg chg="add del">
          <ac:chgData name="Vincenzo Vicino" userId="e0e20461-5293-4392-bb63-b0976fe901cf" providerId="ADAL" clId="{6CD19953-3018-4614-A460-25AC6B4D0485}" dt="2023-02-15T08:49:41.419" v="143" actId="26606"/>
          <ac:spMkLst>
            <pc:docMk/>
            <pc:sldMk cId="3762908863" sldId="256"/>
            <ac:spMk id="19" creationId="{4A62647B-1222-407C-8740-5A497612B1F5}"/>
          </ac:spMkLst>
        </pc:spChg>
        <pc:spChg chg="add del">
          <ac:chgData name="Vincenzo Vicino" userId="e0e20461-5293-4392-bb63-b0976fe901cf" providerId="ADAL" clId="{6CD19953-3018-4614-A460-25AC6B4D0485}" dt="2023-02-15T08:49:41.419" v="143" actId="26606"/>
          <ac:spMkLst>
            <pc:docMk/>
            <pc:sldMk cId="3762908863" sldId="256"/>
            <ac:spMk id="20" creationId="{86FD7672-78BE-4D6F-A711-2CDB79B52DFF}"/>
          </ac:spMkLst>
        </pc:spChg>
        <pc:spChg chg="add">
          <ac:chgData name="Vincenzo Vicino" userId="e0e20461-5293-4392-bb63-b0976fe901cf" providerId="ADAL" clId="{6CD19953-3018-4614-A460-25AC6B4D0485}" dt="2023-02-15T08:49:46.747" v="145" actId="26606"/>
          <ac:spMkLst>
            <pc:docMk/>
            <pc:sldMk cId="3762908863" sldId="256"/>
            <ac:spMk id="21" creationId="{2A701B99-D75A-4647-9635-9858D3BA73F1}"/>
          </ac:spMkLst>
        </pc:spChg>
        <pc:spChg chg="add">
          <ac:chgData name="Vincenzo Vicino" userId="e0e20461-5293-4392-bb63-b0976fe901cf" providerId="ADAL" clId="{6CD19953-3018-4614-A460-25AC6B4D0485}" dt="2023-02-15T08:49:46.747" v="145" actId="26606"/>
          <ac:spMkLst>
            <pc:docMk/>
            <pc:sldMk cId="3762908863" sldId="256"/>
            <ac:spMk id="23" creationId="{884DEADC-5415-4FC6-93F0-89769392AFD1}"/>
          </ac:spMkLst>
        </pc:spChg>
        <pc:picChg chg="add del mod">
          <ac:chgData name="Vincenzo Vicino" userId="e0e20461-5293-4392-bb63-b0976fe901cf" providerId="ADAL" clId="{6CD19953-3018-4614-A460-25AC6B4D0485}" dt="2023-02-15T08:47:40.917" v="12" actId="478"/>
          <ac:picMkLst>
            <pc:docMk/>
            <pc:sldMk cId="3762908863" sldId="256"/>
            <ac:picMk id="5" creationId="{C422A3E1-03ED-0667-184A-226EC4858D25}"/>
          </ac:picMkLst>
        </pc:picChg>
        <pc:picChg chg="add del mod">
          <ac:chgData name="Vincenzo Vicino" userId="e0e20461-5293-4392-bb63-b0976fe901cf" providerId="ADAL" clId="{6CD19953-3018-4614-A460-25AC6B4D0485}" dt="2023-02-15T08:47:04.599" v="9" actId="478"/>
          <ac:picMkLst>
            <pc:docMk/>
            <pc:sldMk cId="3762908863" sldId="256"/>
            <ac:picMk id="7" creationId="{48217D79-4027-EDA7-8D7F-086D78838B43}"/>
          </ac:picMkLst>
        </pc:picChg>
        <pc:picChg chg="add mod">
          <ac:chgData name="Vincenzo Vicino" userId="e0e20461-5293-4392-bb63-b0976fe901cf" providerId="ADAL" clId="{6CD19953-3018-4614-A460-25AC6B4D0485}" dt="2023-02-15T08:49:46.747" v="145" actId="26606"/>
          <ac:picMkLst>
            <pc:docMk/>
            <pc:sldMk cId="3762908863" sldId="256"/>
            <ac:picMk id="8" creationId="{09F5A4F4-5C1F-0E2A-42C8-F695B76A16B9}"/>
          </ac:picMkLst>
        </pc:picChg>
        <pc:cxnChg chg="add del">
          <ac:chgData name="Vincenzo Vicino" userId="e0e20461-5293-4392-bb63-b0976fe901cf" providerId="ADAL" clId="{6CD19953-3018-4614-A460-25AC6B4D0485}" dt="2023-02-15T08:49:33.221" v="141" actId="26606"/>
          <ac:cxnSpMkLst>
            <pc:docMk/>
            <pc:sldMk cId="3762908863" sldId="256"/>
            <ac:cxnSpMk id="15" creationId="{23B93832-6514-44F4-849B-5EE2C8A2337D}"/>
          </ac:cxnSpMkLst>
        </pc:cxnChg>
      </pc:sldChg>
      <pc:sldChg chg="addSp delSp modSp new mod setBg">
        <pc:chgData name="Vincenzo Vicino" userId="e0e20461-5293-4392-bb63-b0976fe901cf" providerId="ADAL" clId="{6CD19953-3018-4614-A460-25AC6B4D0485}" dt="2023-02-15T09:03:51.281" v="203" actId="1076"/>
        <pc:sldMkLst>
          <pc:docMk/>
          <pc:sldMk cId="825740846" sldId="257"/>
        </pc:sldMkLst>
        <pc:spChg chg="del">
          <ac:chgData name="Vincenzo Vicino" userId="e0e20461-5293-4392-bb63-b0976fe901cf" providerId="ADAL" clId="{6CD19953-3018-4614-A460-25AC6B4D0485}" dt="2023-02-15T08:50:08.503" v="147" actId="478"/>
          <ac:spMkLst>
            <pc:docMk/>
            <pc:sldMk cId="825740846" sldId="257"/>
            <ac:spMk id="2" creationId="{882D2B8E-D01E-620B-3363-F82C926E2273}"/>
          </ac:spMkLst>
        </pc:spChg>
        <pc:spChg chg="del">
          <ac:chgData name="Vincenzo Vicino" userId="e0e20461-5293-4392-bb63-b0976fe901cf" providerId="ADAL" clId="{6CD19953-3018-4614-A460-25AC6B4D0485}" dt="2023-02-15T08:50:06.872" v="146" actId="478"/>
          <ac:spMkLst>
            <pc:docMk/>
            <pc:sldMk cId="825740846" sldId="257"/>
            <ac:spMk id="3" creationId="{DF6FE5EC-A228-0D07-A39C-09D936EFF46F}"/>
          </ac:spMkLst>
        </pc:spChg>
        <pc:spChg chg="add del">
          <ac:chgData name="Vincenzo Vicino" userId="e0e20461-5293-4392-bb63-b0976fe901cf" providerId="ADAL" clId="{6CD19953-3018-4614-A460-25AC6B4D0485}" dt="2023-02-15T08:53:37.979" v="151" actId="26606"/>
          <ac:spMkLst>
            <pc:docMk/>
            <pc:sldMk cId="825740846" sldId="257"/>
            <ac:spMk id="24" creationId="{69D184B2-2226-4E31-BCCB-444330767440}"/>
          </ac:spMkLst>
        </pc:spChg>
        <pc:spChg chg="add del">
          <ac:chgData name="Vincenzo Vicino" userId="e0e20461-5293-4392-bb63-b0976fe901cf" providerId="ADAL" clId="{6CD19953-3018-4614-A460-25AC6B4D0485}" dt="2023-02-15T08:53:37.979" v="151" actId="26606"/>
          <ac:spMkLst>
            <pc:docMk/>
            <pc:sldMk cId="825740846" sldId="257"/>
            <ac:spMk id="26" creationId="{1AC4D4E3-486A-464A-8EC8-D44881097267}"/>
          </ac:spMkLst>
        </pc:spChg>
        <pc:spChg chg="add del">
          <ac:chgData name="Vincenzo Vicino" userId="e0e20461-5293-4392-bb63-b0976fe901cf" providerId="ADAL" clId="{6CD19953-3018-4614-A460-25AC6B4D0485}" dt="2023-02-15T08:53:37.979" v="151" actId="26606"/>
          <ac:spMkLst>
            <pc:docMk/>
            <pc:sldMk cId="825740846" sldId="257"/>
            <ac:spMk id="28" creationId="{864DE13E-58EB-4475-B79C-0D4FC651239B}"/>
          </ac:spMkLst>
        </pc:spChg>
        <pc:picChg chg="add mod">
          <ac:chgData name="Vincenzo Vicino" userId="e0e20461-5293-4392-bb63-b0976fe901cf" providerId="ADAL" clId="{6CD19953-3018-4614-A460-25AC6B4D0485}" dt="2023-02-15T08:53:50.457" v="159" actId="1076"/>
          <ac:picMkLst>
            <pc:docMk/>
            <pc:sldMk cId="825740846" sldId="257"/>
            <ac:picMk id="5" creationId="{E3B6EAB8-4295-F65B-1B98-1613F74F0D05}"/>
          </ac:picMkLst>
        </pc:picChg>
        <pc:picChg chg="add mod">
          <ac:chgData name="Vincenzo Vicino" userId="e0e20461-5293-4392-bb63-b0976fe901cf" providerId="ADAL" clId="{6CD19953-3018-4614-A460-25AC6B4D0485}" dt="2023-02-15T09:02:33.399" v="179" actId="1076"/>
          <ac:picMkLst>
            <pc:docMk/>
            <pc:sldMk cId="825740846" sldId="257"/>
            <ac:picMk id="7" creationId="{00B3221C-5C2D-A62C-5A10-8A35B859D021}"/>
          </ac:picMkLst>
        </pc:picChg>
        <pc:picChg chg="add del mod">
          <ac:chgData name="Vincenzo Vicino" userId="e0e20461-5293-4392-bb63-b0976fe901cf" providerId="ADAL" clId="{6CD19953-3018-4614-A460-25AC6B4D0485}" dt="2023-02-15T09:02:49.089" v="186" actId="478"/>
          <ac:picMkLst>
            <pc:docMk/>
            <pc:sldMk cId="825740846" sldId="257"/>
            <ac:picMk id="9" creationId="{87519A96-1F66-41E5-4B76-C2B8907B44A2}"/>
          </ac:picMkLst>
        </pc:picChg>
        <pc:picChg chg="add del mod">
          <ac:chgData name="Vincenzo Vicino" userId="e0e20461-5293-4392-bb63-b0976fe901cf" providerId="ADAL" clId="{6CD19953-3018-4614-A460-25AC6B4D0485}" dt="2023-02-15T09:02:23.872" v="175" actId="478"/>
          <ac:picMkLst>
            <pc:docMk/>
            <pc:sldMk cId="825740846" sldId="257"/>
            <ac:picMk id="11" creationId="{32311643-97C0-E0F8-7C33-D9358BF15423}"/>
          </ac:picMkLst>
        </pc:picChg>
        <pc:picChg chg="add mod">
          <ac:chgData name="Vincenzo Vicino" userId="e0e20461-5293-4392-bb63-b0976fe901cf" providerId="ADAL" clId="{6CD19953-3018-4614-A460-25AC6B4D0485}" dt="2023-02-15T09:02:46.447" v="184" actId="1076"/>
          <ac:picMkLst>
            <pc:docMk/>
            <pc:sldMk cId="825740846" sldId="257"/>
            <ac:picMk id="13" creationId="{401E82A3-67CB-A0CA-44F5-DFC4947AFF56}"/>
          </ac:picMkLst>
        </pc:picChg>
        <pc:picChg chg="add mod">
          <ac:chgData name="Vincenzo Vicino" userId="e0e20461-5293-4392-bb63-b0976fe901cf" providerId="ADAL" clId="{6CD19953-3018-4614-A460-25AC6B4D0485}" dt="2023-02-15T09:02:16.336" v="171" actId="1076"/>
          <ac:picMkLst>
            <pc:docMk/>
            <pc:sldMk cId="825740846" sldId="257"/>
            <ac:picMk id="15" creationId="{E93D916E-E5B6-3166-FC1C-7D36F1AA0685}"/>
          </ac:picMkLst>
        </pc:picChg>
        <pc:picChg chg="add mod">
          <ac:chgData name="Vincenzo Vicino" userId="e0e20461-5293-4392-bb63-b0976fe901cf" providerId="ADAL" clId="{6CD19953-3018-4614-A460-25AC6B4D0485}" dt="2023-02-15T09:02:20.727" v="173" actId="1076"/>
          <ac:picMkLst>
            <pc:docMk/>
            <pc:sldMk cId="825740846" sldId="257"/>
            <ac:picMk id="17" creationId="{CB4791CA-1C53-FF1E-5525-7507FFEB486A}"/>
          </ac:picMkLst>
        </pc:picChg>
        <pc:picChg chg="add mod">
          <ac:chgData name="Vincenzo Vicino" userId="e0e20461-5293-4392-bb63-b0976fe901cf" providerId="ADAL" clId="{6CD19953-3018-4614-A460-25AC6B4D0485}" dt="2023-02-15T08:53:51.938" v="160" actId="1076"/>
          <ac:picMkLst>
            <pc:docMk/>
            <pc:sldMk cId="825740846" sldId="257"/>
            <ac:picMk id="19" creationId="{387AD116-0B4C-1898-DDBC-14B83112AE51}"/>
          </ac:picMkLst>
        </pc:picChg>
        <pc:picChg chg="add mod">
          <ac:chgData name="Vincenzo Vicino" userId="e0e20461-5293-4392-bb63-b0976fe901cf" providerId="ADAL" clId="{6CD19953-3018-4614-A460-25AC6B4D0485}" dt="2023-02-15T09:02:27.041" v="176" actId="1076"/>
          <ac:picMkLst>
            <pc:docMk/>
            <pc:sldMk cId="825740846" sldId="257"/>
            <ac:picMk id="21" creationId="{B61B10EA-7429-6F42-2023-62B4109C700A}"/>
          </ac:picMkLst>
        </pc:picChg>
        <pc:picChg chg="add mod">
          <ac:chgData name="Vincenzo Vicino" userId="e0e20461-5293-4392-bb63-b0976fe901cf" providerId="ADAL" clId="{6CD19953-3018-4614-A460-25AC6B4D0485}" dt="2023-02-15T09:02:18.681" v="172" actId="1076"/>
          <ac:picMkLst>
            <pc:docMk/>
            <pc:sldMk cId="825740846" sldId="257"/>
            <ac:picMk id="23" creationId="{DE0C0BAD-5122-8BAE-2535-05C24D6DAEFE}"/>
          </ac:picMkLst>
        </pc:picChg>
        <pc:picChg chg="add mod">
          <ac:chgData name="Vincenzo Vicino" userId="e0e20461-5293-4392-bb63-b0976fe901cf" providerId="ADAL" clId="{6CD19953-3018-4614-A460-25AC6B4D0485}" dt="2023-02-15T09:02:11.487" v="169" actId="14100"/>
          <ac:picMkLst>
            <pc:docMk/>
            <pc:sldMk cId="825740846" sldId="257"/>
            <ac:picMk id="27" creationId="{0A0E52BB-BAC5-A0D7-066E-36ECC5138255}"/>
          </ac:picMkLst>
        </pc:picChg>
        <pc:picChg chg="add mod">
          <ac:chgData name="Vincenzo Vicino" userId="e0e20461-5293-4392-bb63-b0976fe901cf" providerId="ADAL" clId="{6CD19953-3018-4614-A460-25AC6B4D0485}" dt="2023-02-15T09:02:14.737" v="170" actId="1076"/>
          <ac:picMkLst>
            <pc:docMk/>
            <pc:sldMk cId="825740846" sldId="257"/>
            <ac:picMk id="30" creationId="{5581CD15-20BB-C8A4-BA75-18F70FE4A1F9}"/>
          </ac:picMkLst>
        </pc:picChg>
        <pc:picChg chg="add mod">
          <ac:chgData name="Vincenzo Vicino" userId="e0e20461-5293-4392-bb63-b0976fe901cf" providerId="ADAL" clId="{6CD19953-3018-4614-A460-25AC6B4D0485}" dt="2023-02-15T09:02:40.455" v="182" actId="1076"/>
          <ac:picMkLst>
            <pc:docMk/>
            <pc:sldMk cId="825740846" sldId="257"/>
            <ac:picMk id="32" creationId="{F5CD5582-04EB-E8B9-BA42-2D909D0C83CD}"/>
          </ac:picMkLst>
        </pc:picChg>
        <pc:picChg chg="add mod">
          <ac:chgData name="Vincenzo Vicino" userId="e0e20461-5293-4392-bb63-b0976fe901cf" providerId="ADAL" clId="{6CD19953-3018-4614-A460-25AC6B4D0485}" dt="2023-02-15T09:02:35.856" v="180" actId="1076"/>
          <ac:picMkLst>
            <pc:docMk/>
            <pc:sldMk cId="825740846" sldId="257"/>
            <ac:picMk id="34" creationId="{0BCF6B84-C29A-88B1-C673-0F65BA607136}"/>
          </ac:picMkLst>
        </pc:picChg>
        <pc:picChg chg="add mod">
          <ac:chgData name="Vincenzo Vicino" userId="e0e20461-5293-4392-bb63-b0976fe901cf" providerId="ADAL" clId="{6CD19953-3018-4614-A460-25AC6B4D0485}" dt="2023-02-15T09:02:32.192" v="178" actId="1076"/>
          <ac:picMkLst>
            <pc:docMk/>
            <pc:sldMk cId="825740846" sldId="257"/>
            <ac:picMk id="36" creationId="{8F979E8B-07D8-0E5F-D314-2B2F276FD0A2}"/>
          </ac:picMkLst>
        </pc:picChg>
        <pc:picChg chg="add mod">
          <ac:chgData name="Vincenzo Vicino" userId="e0e20461-5293-4392-bb63-b0976fe901cf" providerId="ADAL" clId="{6CD19953-3018-4614-A460-25AC6B4D0485}" dt="2023-02-15T09:02:29.328" v="177" actId="1076"/>
          <ac:picMkLst>
            <pc:docMk/>
            <pc:sldMk cId="825740846" sldId="257"/>
            <ac:picMk id="38" creationId="{0B918165-2B9C-581F-F068-3D9EE093DC5A}"/>
          </ac:picMkLst>
        </pc:picChg>
        <pc:picChg chg="add mod">
          <ac:chgData name="Vincenzo Vicino" userId="e0e20461-5293-4392-bb63-b0976fe901cf" providerId="ADAL" clId="{6CD19953-3018-4614-A460-25AC6B4D0485}" dt="2023-02-15T09:02:43.880" v="183" actId="1076"/>
          <ac:picMkLst>
            <pc:docMk/>
            <pc:sldMk cId="825740846" sldId="257"/>
            <ac:picMk id="40" creationId="{8EFDC30F-C54E-9EC0-C5A8-1808853369C2}"/>
          </ac:picMkLst>
        </pc:picChg>
        <pc:picChg chg="add mod">
          <ac:chgData name="Vincenzo Vicino" userId="e0e20461-5293-4392-bb63-b0976fe901cf" providerId="ADAL" clId="{6CD19953-3018-4614-A460-25AC6B4D0485}" dt="2023-02-15T09:03:06.672" v="193" actId="1076"/>
          <ac:picMkLst>
            <pc:docMk/>
            <pc:sldMk cId="825740846" sldId="257"/>
            <ac:picMk id="42" creationId="{E65A3EA8-5C0E-2A0F-4174-FE794148DCA7}"/>
          </ac:picMkLst>
        </pc:picChg>
        <pc:picChg chg="add mod">
          <ac:chgData name="Vincenzo Vicino" userId="e0e20461-5293-4392-bb63-b0976fe901cf" providerId="ADAL" clId="{6CD19953-3018-4614-A460-25AC6B4D0485}" dt="2023-02-15T09:03:04.472" v="192" actId="1076"/>
          <ac:picMkLst>
            <pc:docMk/>
            <pc:sldMk cId="825740846" sldId="257"/>
            <ac:picMk id="44" creationId="{72EA355E-9BA0-003E-89B5-58CCAE33D5D8}"/>
          </ac:picMkLst>
        </pc:picChg>
        <pc:picChg chg="add mod">
          <ac:chgData name="Vincenzo Vicino" userId="e0e20461-5293-4392-bb63-b0976fe901cf" providerId="ADAL" clId="{6CD19953-3018-4614-A460-25AC6B4D0485}" dt="2023-02-15T09:03:02.391" v="191" actId="1076"/>
          <ac:picMkLst>
            <pc:docMk/>
            <pc:sldMk cId="825740846" sldId="257"/>
            <ac:picMk id="46" creationId="{E5AA936D-8DAE-3D7B-792B-8FAE9BDC7A9E}"/>
          </ac:picMkLst>
        </pc:picChg>
        <pc:picChg chg="add mod">
          <ac:chgData name="Vincenzo Vicino" userId="e0e20461-5293-4392-bb63-b0976fe901cf" providerId="ADAL" clId="{6CD19953-3018-4614-A460-25AC6B4D0485}" dt="2023-02-15T09:02:52.503" v="187" actId="1076"/>
          <ac:picMkLst>
            <pc:docMk/>
            <pc:sldMk cId="825740846" sldId="257"/>
            <ac:picMk id="48" creationId="{2B7C86EC-E99C-7369-6600-DD22CBA948CA}"/>
          </ac:picMkLst>
        </pc:picChg>
        <pc:picChg chg="add mod">
          <ac:chgData name="Vincenzo Vicino" userId="e0e20461-5293-4392-bb63-b0976fe901cf" providerId="ADAL" clId="{6CD19953-3018-4614-A460-25AC6B4D0485}" dt="2023-02-15T09:02:56.080" v="188" actId="1076"/>
          <ac:picMkLst>
            <pc:docMk/>
            <pc:sldMk cId="825740846" sldId="257"/>
            <ac:picMk id="50" creationId="{C3A2008C-8284-D42B-9171-A4CC8C1DC582}"/>
          </ac:picMkLst>
        </pc:picChg>
        <pc:picChg chg="add mod">
          <ac:chgData name="Vincenzo Vicino" userId="e0e20461-5293-4392-bb63-b0976fe901cf" providerId="ADAL" clId="{6CD19953-3018-4614-A460-25AC6B4D0485}" dt="2023-02-15T09:03:00.056" v="190" actId="1076"/>
          <ac:picMkLst>
            <pc:docMk/>
            <pc:sldMk cId="825740846" sldId="257"/>
            <ac:picMk id="52" creationId="{E7866C77-2628-21A7-7010-5B1C84453865}"/>
          </ac:picMkLst>
        </pc:picChg>
        <pc:picChg chg="add mod">
          <ac:chgData name="Vincenzo Vicino" userId="e0e20461-5293-4392-bb63-b0976fe901cf" providerId="ADAL" clId="{6CD19953-3018-4614-A460-25AC6B4D0485}" dt="2023-02-15T09:03:49.064" v="202" actId="1076"/>
          <ac:picMkLst>
            <pc:docMk/>
            <pc:sldMk cId="825740846" sldId="257"/>
            <ac:picMk id="53" creationId="{F795DF3F-E565-02B3-F1FE-F5C58A1D6560}"/>
          </ac:picMkLst>
        </pc:picChg>
        <pc:picChg chg="add mod">
          <ac:chgData name="Vincenzo Vicino" userId="e0e20461-5293-4392-bb63-b0976fe901cf" providerId="ADAL" clId="{6CD19953-3018-4614-A460-25AC6B4D0485}" dt="2023-02-15T09:03:51.281" v="203" actId="1076"/>
          <ac:picMkLst>
            <pc:docMk/>
            <pc:sldMk cId="825740846" sldId="257"/>
            <ac:picMk id="54" creationId="{6DE99922-4C14-D5DA-1F55-0C28CFBE3F74}"/>
          </ac:picMkLst>
        </pc:picChg>
      </pc:sldChg>
      <pc:sldChg chg="addSp delSp modSp new mod ord">
        <pc:chgData name="Vincenzo Vicino" userId="e0e20461-5293-4392-bb63-b0976fe901cf" providerId="ADAL" clId="{6CD19953-3018-4614-A460-25AC6B4D0485}" dt="2023-02-15T09:03:40.826" v="198" actId="21"/>
        <pc:sldMkLst>
          <pc:docMk/>
          <pc:sldMk cId="2708673533" sldId="258"/>
        </pc:sldMkLst>
        <pc:spChg chg="del">
          <ac:chgData name="Vincenzo Vicino" userId="e0e20461-5293-4392-bb63-b0976fe901cf" providerId="ADAL" clId="{6CD19953-3018-4614-A460-25AC6B4D0485}" dt="2023-02-15T09:03:38.118" v="197" actId="931"/>
          <ac:spMkLst>
            <pc:docMk/>
            <pc:sldMk cId="2708673533" sldId="258"/>
            <ac:spMk id="3" creationId="{287630CF-B78E-C459-81F7-1FC6ACBF5A50}"/>
          </ac:spMkLst>
        </pc:spChg>
        <pc:spChg chg="add mod">
          <ac:chgData name="Vincenzo Vicino" userId="e0e20461-5293-4392-bb63-b0976fe901cf" providerId="ADAL" clId="{6CD19953-3018-4614-A460-25AC6B4D0485}" dt="2023-02-15T09:03:40.826" v="198" actId="21"/>
          <ac:spMkLst>
            <pc:docMk/>
            <pc:sldMk cId="2708673533" sldId="258"/>
            <ac:spMk id="9" creationId="{330330CA-BDEC-2A35-6A7F-50D9069047BD}"/>
          </ac:spMkLst>
        </pc:spChg>
        <pc:picChg chg="add del mod">
          <ac:chgData name="Vincenzo Vicino" userId="e0e20461-5293-4392-bb63-b0976fe901cf" providerId="ADAL" clId="{6CD19953-3018-4614-A460-25AC6B4D0485}" dt="2023-02-15T09:03:40.826" v="198" actId="21"/>
          <ac:picMkLst>
            <pc:docMk/>
            <pc:sldMk cId="2708673533" sldId="258"/>
            <ac:picMk id="5" creationId="{4C241913-7BD0-3F72-DA4C-E0C0F2765C34}"/>
          </ac:picMkLst>
        </pc:picChg>
        <pc:picChg chg="add del mod">
          <ac:chgData name="Vincenzo Vicino" userId="e0e20461-5293-4392-bb63-b0976fe901cf" providerId="ADAL" clId="{6CD19953-3018-4614-A460-25AC6B4D0485}" dt="2023-02-15T09:03:40.826" v="198" actId="21"/>
          <ac:picMkLst>
            <pc:docMk/>
            <pc:sldMk cId="2708673533" sldId="258"/>
            <ac:picMk id="7" creationId="{4E41BCCA-41B8-DEE1-6C38-88FCA064458D}"/>
          </ac:picMkLst>
        </pc:picChg>
      </pc:sldChg>
      <pc:sldChg chg="new del">
        <pc:chgData name="Vincenzo Vicino" userId="e0e20461-5293-4392-bb63-b0976fe901cf" providerId="ADAL" clId="{6CD19953-3018-4614-A460-25AC6B4D0485}" dt="2023-02-15T08:47:01.114" v="8" actId="680"/>
        <pc:sldMkLst>
          <pc:docMk/>
          <pc:sldMk cId="2796795982" sldId="258"/>
        </pc:sldMkLst>
      </pc:sldChg>
      <pc:sldChg chg="add">
        <pc:chgData name="Vincenzo Vicino" userId="e0e20461-5293-4392-bb63-b0976fe901cf" providerId="ADAL" clId="{6CD19953-3018-4614-A460-25AC6B4D0485}" dt="2023-02-15T13:57:52.504" v="204"/>
        <pc:sldMkLst>
          <pc:docMk/>
          <pc:sldMk cId="1750408109" sldId="259"/>
        </pc:sldMkLst>
      </pc:sldChg>
    </pc:docChg>
  </pc:docChgLst>
  <pc:docChgLst>
    <pc:chgData name="Vincenzo Vicino" userId="e0e20461-5293-4392-bb63-b0976fe901cf" providerId="ADAL" clId="{6B8B16FB-3844-4262-A069-D8B3A5C3B4D0}"/>
    <pc:docChg chg="undo custSel modSld">
      <pc:chgData name="Vincenzo Vicino" userId="e0e20461-5293-4392-bb63-b0976fe901cf" providerId="ADAL" clId="{6B8B16FB-3844-4262-A069-D8B3A5C3B4D0}" dt="2023-07-03T21:30:09.390" v="80" actId="20577"/>
      <pc:docMkLst>
        <pc:docMk/>
      </pc:docMkLst>
      <pc:sldChg chg="modSp mod">
        <pc:chgData name="Vincenzo Vicino" userId="e0e20461-5293-4392-bb63-b0976fe901cf" providerId="ADAL" clId="{6B8B16FB-3844-4262-A069-D8B3A5C3B4D0}" dt="2023-07-03T21:30:09.390" v="80" actId="20577"/>
        <pc:sldMkLst>
          <pc:docMk/>
          <pc:sldMk cId="3762908863" sldId="256"/>
        </pc:sldMkLst>
        <pc:spChg chg="mod">
          <ac:chgData name="Vincenzo Vicino" userId="e0e20461-5293-4392-bb63-b0976fe901cf" providerId="ADAL" clId="{6B8B16FB-3844-4262-A069-D8B3A5C3B4D0}" dt="2023-07-03T21:30:09.390" v="80" actId="20577"/>
          <ac:spMkLst>
            <pc:docMk/>
            <pc:sldMk cId="3762908863" sldId="256"/>
            <ac:spMk id="9" creationId="{03EA967B-2779-1D07-456F-ED1CB255B06C}"/>
          </ac:spMkLst>
        </pc:spChg>
      </pc:sldChg>
      <pc:sldChg chg="modSp mod">
        <pc:chgData name="Vincenzo Vicino" userId="e0e20461-5293-4392-bb63-b0976fe901cf" providerId="ADAL" clId="{6B8B16FB-3844-4262-A069-D8B3A5C3B4D0}" dt="2023-06-21T21:07:26.837" v="13" actId="1036"/>
        <pc:sldMkLst>
          <pc:docMk/>
          <pc:sldMk cId="150717491" sldId="261"/>
        </pc:sldMkLst>
        <pc:spChg chg="mod">
          <ac:chgData name="Vincenzo Vicino" userId="e0e20461-5293-4392-bb63-b0976fe901cf" providerId="ADAL" clId="{6B8B16FB-3844-4262-A069-D8B3A5C3B4D0}" dt="2023-06-21T21:07:26.837" v="13" actId="1036"/>
          <ac:spMkLst>
            <pc:docMk/>
            <pc:sldMk cId="150717491" sldId="261"/>
            <ac:spMk id="2" creationId="{E388FD3A-A741-03F4-2F4E-AD9E344A0672}"/>
          </ac:spMkLst>
        </pc:spChg>
      </pc:sldChg>
      <pc:sldChg chg="modSp mod">
        <pc:chgData name="Vincenzo Vicino" userId="e0e20461-5293-4392-bb63-b0976fe901cf" providerId="ADAL" clId="{6B8B16FB-3844-4262-A069-D8B3A5C3B4D0}" dt="2023-06-21T21:07:23.176" v="8" actId="20577"/>
        <pc:sldMkLst>
          <pc:docMk/>
          <pc:sldMk cId="304414769" sldId="268"/>
        </pc:sldMkLst>
        <pc:spChg chg="mod">
          <ac:chgData name="Vincenzo Vicino" userId="e0e20461-5293-4392-bb63-b0976fe901cf" providerId="ADAL" clId="{6B8B16FB-3844-4262-A069-D8B3A5C3B4D0}" dt="2023-06-21T21:07:23.176" v="8" actId="20577"/>
          <ac:spMkLst>
            <pc:docMk/>
            <pc:sldMk cId="304414769" sldId="268"/>
            <ac:spMk id="4" creationId="{E7557EAA-AE55-3705-0487-F431EA2263B9}"/>
          </ac:spMkLst>
        </pc:spChg>
      </pc:sldChg>
      <pc:sldChg chg="modSp mod">
        <pc:chgData name="Vincenzo Vicino" userId="e0e20461-5293-4392-bb63-b0976fe901cf" providerId="ADAL" clId="{6B8B16FB-3844-4262-A069-D8B3A5C3B4D0}" dt="2023-06-26T09:47:08.254" v="26" actId="14734"/>
        <pc:sldMkLst>
          <pc:docMk/>
          <pc:sldMk cId="2252396897" sldId="269"/>
        </pc:sldMkLst>
        <pc:graphicFrameChg chg="mod modGraphic">
          <ac:chgData name="Vincenzo Vicino" userId="e0e20461-5293-4392-bb63-b0976fe901cf" providerId="ADAL" clId="{6B8B16FB-3844-4262-A069-D8B3A5C3B4D0}" dt="2023-06-26T09:47:08.254" v="26" actId="14734"/>
          <ac:graphicFrameMkLst>
            <pc:docMk/>
            <pc:sldMk cId="2252396897" sldId="269"/>
            <ac:graphicFrameMk id="5" creationId="{11F49F81-A4D8-B061-45F5-8E1B630B7E29}"/>
          </ac:graphicFrameMkLst>
        </pc:graphicFrameChg>
      </pc:sldChg>
    </pc:docChg>
  </pc:docChgLst>
  <pc:docChgLst>
    <pc:chgData name="Vincenzo Vicino" userId="e0e20461-5293-4392-bb63-b0976fe901cf" providerId="ADAL" clId="{EF38C102-5465-411E-AEAE-1E61997D22B0}"/>
    <pc:docChg chg="addSld modSld">
      <pc:chgData name="Vincenzo Vicino" userId="e0e20461-5293-4392-bb63-b0976fe901cf" providerId="ADAL" clId="{EF38C102-5465-411E-AEAE-1E61997D22B0}" dt="2023-02-16T17:23:42.885" v="74" actId="14100"/>
      <pc:docMkLst>
        <pc:docMk/>
      </pc:docMkLst>
      <pc:sldChg chg="modSp mod">
        <pc:chgData name="Vincenzo Vicino" userId="e0e20461-5293-4392-bb63-b0976fe901cf" providerId="ADAL" clId="{EF38C102-5465-411E-AEAE-1E61997D22B0}" dt="2023-02-16T17:23:42.885" v="74" actId="14100"/>
        <pc:sldMkLst>
          <pc:docMk/>
          <pc:sldMk cId="3762908863" sldId="256"/>
        </pc:sldMkLst>
        <pc:picChg chg="mod">
          <ac:chgData name="Vincenzo Vicino" userId="e0e20461-5293-4392-bb63-b0976fe901cf" providerId="ADAL" clId="{EF38C102-5465-411E-AEAE-1E61997D22B0}" dt="2023-02-16T17:23:42.885" v="74" actId="14100"/>
          <ac:picMkLst>
            <pc:docMk/>
            <pc:sldMk cId="3762908863" sldId="256"/>
            <ac:picMk id="8" creationId="{09F5A4F4-5C1F-0E2A-42C8-F695B76A16B9}"/>
          </ac:picMkLst>
        </pc:picChg>
      </pc:sldChg>
      <pc:sldChg chg="modSp mod">
        <pc:chgData name="Vincenzo Vicino" userId="e0e20461-5293-4392-bb63-b0976fe901cf" providerId="ADAL" clId="{EF38C102-5465-411E-AEAE-1E61997D22B0}" dt="2023-02-16T17:15:31.283" v="68" actId="207"/>
        <pc:sldMkLst>
          <pc:docMk/>
          <pc:sldMk cId="2708673533" sldId="258"/>
        </pc:sldMkLst>
        <pc:spChg chg="mod">
          <ac:chgData name="Vincenzo Vicino" userId="e0e20461-5293-4392-bb63-b0976fe901cf" providerId="ADAL" clId="{EF38C102-5465-411E-AEAE-1E61997D22B0}" dt="2023-02-16T17:15:31.283" v="68" actId="207"/>
          <ac:spMkLst>
            <pc:docMk/>
            <pc:sldMk cId="2708673533" sldId="258"/>
            <ac:spMk id="2" creationId="{E388FD3A-A741-03F4-2F4E-AD9E344A0672}"/>
          </ac:spMkLst>
        </pc:spChg>
      </pc:sldChg>
      <pc:sldChg chg="modSp add mod">
        <pc:chgData name="Vincenzo Vicino" userId="e0e20461-5293-4392-bb63-b0976fe901cf" providerId="ADAL" clId="{EF38C102-5465-411E-AEAE-1E61997D22B0}" dt="2023-02-16T17:15:44.020" v="71" actId="108"/>
        <pc:sldMkLst>
          <pc:docMk/>
          <pc:sldMk cId="150717491" sldId="261"/>
        </pc:sldMkLst>
        <pc:spChg chg="mod">
          <ac:chgData name="Vincenzo Vicino" userId="e0e20461-5293-4392-bb63-b0976fe901cf" providerId="ADAL" clId="{EF38C102-5465-411E-AEAE-1E61997D22B0}" dt="2023-02-16T17:15:44.020" v="71" actId="108"/>
          <ac:spMkLst>
            <pc:docMk/>
            <pc:sldMk cId="150717491" sldId="261"/>
            <ac:spMk id="2" creationId="{E388FD3A-A741-03F4-2F4E-AD9E344A0672}"/>
          </ac:spMkLst>
        </pc:spChg>
      </pc:sldChg>
      <pc:sldChg chg="modSp add mod">
        <pc:chgData name="Vincenzo Vicino" userId="e0e20461-5293-4392-bb63-b0976fe901cf" providerId="ADAL" clId="{EF38C102-5465-411E-AEAE-1E61997D22B0}" dt="2023-02-16T17:15:56.556" v="73" actId="108"/>
        <pc:sldMkLst>
          <pc:docMk/>
          <pc:sldMk cId="231712695" sldId="262"/>
        </pc:sldMkLst>
        <pc:spChg chg="mod">
          <ac:chgData name="Vincenzo Vicino" userId="e0e20461-5293-4392-bb63-b0976fe901cf" providerId="ADAL" clId="{EF38C102-5465-411E-AEAE-1E61997D22B0}" dt="2023-02-16T17:15:56.556" v="73" actId="108"/>
          <ac:spMkLst>
            <pc:docMk/>
            <pc:sldMk cId="231712695" sldId="262"/>
            <ac:spMk id="2" creationId="{E388FD3A-A741-03F4-2F4E-AD9E344A0672}"/>
          </ac:spMkLst>
        </pc:spChg>
      </pc:sldChg>
      <pc:sldChg chg="modSp add mod">
        <pc:chgData name="Vincenzo Vicino" userId="e0e20461-5293-4392-bb63-b0976fe901cf" providerId="ADAL" clId="{EF38C102-5465-411E-AEAE-1E61997D22B0}" dt="2023-02-16T17:15:37.294" v="69" actId="108"/>
        <pc:sldMkLst>
          <pc:docMk/>
          <pc:sldMk cId="234005336" sldId="263"/>
        </pc:sldMkLst>
        <pc:spChg chg="mod">
          <ac:chgData name="Vincenzo Vicino" userId="e0e20461-5293-4392-bb63-b0976fe901cf" providerId="ADAL" clId="{EF38C102-5465-411E-AEAE-1E61997D22B0}" dt="2023-02-16T17:15:37.294" v="69" actId="108"/>
          <ac:spMkLst>
            <pc:docMk/>
            <pc:sldMk cId="234005336" sldId="263"/>
            <ac:spMk id="2" creationId="{E388FD3A-A741-03F4-2F4E-AD9E344A067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1960190-A638-F631-48DA-74A53D801F24}"/>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44BFF886-9002-71DD-7E83-95B76FE586C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0D290519-3EA1-056B-6C76-26E63CB48C05}"/>
              </a:ext>
            </a:extLst>
          </p:cNvPr>
          <p:cNvSpPr>
            <a:spLocks noGrp="1"/>
          </p:cNvSpPr>
          <p:nvPr>
            <p:ph type="dt" sz="half" idx="10"/>
          </p:nvPr>
        </p:nvSpPr>
        <p:spPr/>
        <p:txBody>
          <a:bodyPr/>
          <a:lstStyle/>
          <a:p>
            <a:fld id="{64E5BD5D-EA52-48EA-815A-98173B7370B0}" type="datetimeFigureOut">
              <a:rPr lang="it-IT" smtClean="0"/>
              <a:t>02/07/2023</a:t>
            </a:fld>
            <a:endParaRPr lang="it-IT"/>
          </a:p>
        </p:txBody>
      </p:sp>
      <p:sp>
        <p:nvSpPr>
          <p:cNvPr id="5" name="Segnaposto piè di pagina 4">
            <a:extLst>
              <a:ext uri="{FF2B5EF4-FFF2-40B4-BE49-F238E27FC236}">
                <a16:creationId xmlns:a16="http://schemas.microsoft.com/office/drawing/2014/main" id="{46A7B824-EA6E-DA57-583F-B0DB96E46C9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4F91C44A-DE27-28C5-0599-A87EDE0E7C04}"/>
              </a:ext>
            </a:extLst>
          </p:cNvPr>
          <p:cNvSpPr>
            <a:spLocks noGrp="1"/>
          </p:cNvSpPr>
          <p:nvPr>
            <p:ph type="sldNum" sz="quarter" idx="12"/>
          </p:nvPr>
        </p:nvSpPr>
        <p:spPr/>
        <p:txBody>
          <a:bodyPr/>
          <a:lstStyle/>
          <a:p>
            <a:fld id="{C93D58F6-5779-4133-B6F3-FE0B63EE8246}" type="slidenum">
              <a:rPr lang="it-IT" smtClean="0"/>
              <a:t>‹N›</a:t>
            </a:fld>
            <a:endParaRPr lang="it-IT"/>
          </a:p>
        </p:txBody>
      </p:sp>
    </p:spTree>
    <p:extLst>
      <p:ext uri="{BB962C8B-B14F-4D97-AF65-F5344CB8AC3E}">
        <p14:creationId xmlns:p14="http://schemas.microsoft.com/office/powerpoint/2010/main" val="15857797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B73F81F-BD6B-A39D-FE24-49E6016DFD36}"/>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DD7AE0DA-167F-F315-E5B8-C1E71A5E28CC}"/>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71913D0-EFD4-B356-79E6-530EC1226DCD}"/>
              </a:ext>
            </a:extLst>
          </p:cNvPr>
          <p:cNvSpPr>
            <a:spLocks noGrp="1"/>
          </p:cNvSpPr>
          <p:nvPr>
            <p:ph type="dt" sz="half" idx="10"/>
          </p:nvPr>
        </p:nvSpPr>
        <p:spPr/>
        <p:txBody>
          <a:bodyPr/>
          <a:lstStyle/>
          <a:p>
            <a:fld id="{64E5BD5D-EA52-48EA-815A-98173B7370B0}" type="datetimeFigureOut">
              <a:rPr lang="it-IT" smtClean="0"/>
              <a:t>02/07/2023</a:t>
            </a:fld>
            <a:endParaRPr lang="it-IT"/>
          </a:p>
        </p:txBody>
      </p:sp>
      <p:sp>
        <p:nvSpPr>
          <p:cNvPr id="5" name="Segnaposto piè di pagina 4">
            <a:extLst>
              <a:ext uri="{FF2B5EF4-FFF2-40B4-BE49-F238E27FC236}">
                <a16:creationId xmlns:a16="http://schemas.microsoft.com/office/drawing/2014/main" id="{42D34AD0-2E6E-51AC-D4C6-018FA8E2A10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1B2E949-B693-39D4-B1BA-D5F12D72756C}"/>
              </a:ext>
            </a:extLst>
          </p:cNvPr>
          <p:cNvSpPr>
            <a:spLocks noGrp="1"/>
          </p:cNvSpPr>
          <p:nvPr>
            <p:ph type="sldNum" sz="quarter" idx="12"/>
          </p:nvPr>
        </p:nvSpPr>
        <p:spPr/>
        <p:txBody>
          <a:bodyPr/>
          <a:lstStyle/>
          <a:p>
            <a:fld id="{C93D58F6-5779-4133-B6F3-FE0B63EE8246}" type="slidenum">
              <a:rPr lang="it-IT" smtClean="0"/>
              <a:t>‹N›</a:t>
            </a:fld>
            <a:endParaRPr lang="it-IT"/>
          </a:p>
        </p:txBody>
      </p:sp>
    </p:spTree>
    <p:extLst>
      <p:ext uri="{BB962C8B-B14F-4D97-AF65-F5344CB8AC3E}">
        <p14:creationId xmlns:p14="http://schemas.microsoft.com/office/powerpoint/2010/main" val="14472053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2D2E4CF9-2E6E-B472-758B-DCA473C3914A}"/>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18BD6807-1B3C-8E03-50B5-E4FF0B1F8A1A}"/>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EB5C70DD-9B94-21BA-EF90-30228E93AA77}"/>
              </a:ext>
            </a:extLst>
          </p:cNvPr>
          <p:cNvSpPr>
            <a:spLocks noGrp="1"/>
          </p:cNvSpPr>
          <p:nvPr>
            <p:ph type="dt" sz="half" idx="10"/>
          </p:nvPr>
        </p:nvSpPr>
        <p:spPr/>
        <p:txBody>
          <a:bodyPr/>
          <a:lstStyle/>
          <a:p>
            <a:fld id="{64E5BD5D-EA52-48EA-815A-98173B7370B0}" type="datetimeFigureOut">
              <a:rPr lang="it-IT" smtClean="0"/>
              <a:t>02/07/2023</a:t>
            </a:fld>
            <a:endParaRPr lang="it-IT"/>
          </a:p>
        </p:txBody>
      </p:sp>
      <p:sp>
        <p:nvSpPr>
          <p:cNvPr id="5" name="Segnaposto piè di pagina 4">
            <a:extLst>
              <a:ext uri="{FF2B5EF4-FFF2-40B4-BE49-F238E27FC236}">
                <a16:creationId xmlns:a16="http://schemas.microsoft.com/office/drawing/2014/main" id="{3F911ACF-2652-BED4-9BC6-34ADC255178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3C3D3B3-796E-3EAD-5BA9-C9BC5B25BEE1}"/>
              </a:ext>
            </a:extLst>
          </p:cNvPr>
          <p:cNvSpPr>
            <a:spLocks noGrp="1"/>
          </p:cNvSpPr>
          <p:nvPr>
            <p:ph type="sldNum" sz="quarter" idx="12"/>
          </p:nvPr>
        </p:nvSpPr>
        <p:spPr/>
        <p:txBody>
          <a:bodyPr/>
          <a:lstStyle/>
          <a:p>
            <a:fld id="{C93D58F6-5779-4133-B6F3-FE0B63EE8246}" type="slidenum">
              <a:rPr lang="it-IT" smtClean="0"/>
              <a:t>‹N›</a:t>
            </a:fld>
            <a:endParaRPr lang="it-IT"/>
          </a:p>
        </p:txBody>
      </p:sp>
    </p:spTree>
    <p:extLst>
      <p:ext uri="{BB962C8B-B14F-4D97-AF65-F5344CB8AC3E}">
        <p14:creationId xmlns:p14="http://schemas.microsoft.com/office/powerpoint/2010/main" val="3297552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68989E9-9CA9-1741-9682-2D28CE55BC54}"/>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5030091-30EA-2F12-FC75-F3A53786060B}"/>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F764A5A-7EEA-2D51-7C4D-75AC080223F3}"/>
              </a:ext>
            </a:extLst>
          </p:cNvPr>
          <p:cNvSpPr>
            <a:spLocks noGrp="1"/>
          </p:cNvSpPr>
          <p:nvPr>
            <p:ph type="dt" sz="half" idx="10"/>
          </p:nvPr>
        </p:nvSpPr>
        <p:spPr/>
        <p:txBody>
          <a:bodyPr/>
          <a:lstStyle/>
          <a:p>
            <a:fld id="{64E5BD5D-EA52-48EA-815A-98173B7370B0}" type="datetimeFigureOut">
              <a:rPr lang="it-IT" smtClean="0"/>
              <a:t>02/07/2023</a:t>
            </a:fld>
            <a:endParaRPr lang="it-IT"/>
          </a:p>
        </p:txBody>
      </p:sp>
      <p:sp>
        <p:nvSpPr>
          <p:cNvPr id="5" name="Segnaposto piè di pagina 4">
            <a:extLst>
              <a:ext uri="{FF2B5EF4-FFF2-40B4-BE49-F238E27FC236}">
                <a16:creationId xmlns:a16="http://schemas.microsoft.com/office/drawing/2014/main" id="{6F8BCA4B-70AC-95F0-927C-20B5F825559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A0DF9DE-6E1B-E0AA-A26C-278372172761}"/>
              </a:ext>
            </a:extLst>
          </p:cNvPr>
          <p:cNvSpPr>
            <a:spLocks noGrp="1"/>
          </p:cNvSpPr>
          <p:nvPr>
            <p:ph type="sldNum" sz="quarter" idx="12"/>
          </p:nvPr>
        </p:nvSpPr>
        <p:spPr/>
        <p:txBody>
          <a:bodyPr/>
          <a:lstStyle/>
          <a:p>
            <a:fld id="{C93D58F6-5779-4133-B6F3-FE0B63EE8246}" type="slidenum">
              <a:rPr lang="it-IT" smtClean="0"/>
              <a:t>‹N›</a:t>
            </a:fld>
            <a:endParaRPr lang="it-IT"/>
          </a:p>
        </p:txBody>
      </p:sp>
    </p:spTree>
    <p:extLst>
      <p:ext uri="{BB962C8B-B14F-4D97-AF65-F5344CB8AC3E}">
        <p14:creationId xmlns:p14="http://schemas.microsoft.com/office/powerpoint/2010/main" val="35167643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FDADF40-E0EF-9AB1-A944-353D80DD6C61}"/>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D50B8F33-141A-AAE6-7CC6-719398686EC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1922AB05-A80B-8223-FD20-CE1F8876D706}"/>
              </a:ext>
            </a:extLst>
          </p:cNvPr>
          <p:cNvSpPr>
            <a:spLocks noGrp="1"/>
          </p:cNvSpPr>
          <p:nvPr>
            <p:ph type="dt" sz="half" idx="10"/>
          </p:nvPr>
        </p:nvSpPr>
        <p:spPr/>
        <p:txBody>
          <a:bodyPr/>
          <a:lstStyle/>
          <a:p>
            <a:fld id="{64E5BD5D-EA52-48EA-815A-98173B7370B0}" type="datetimeFigureOut">
              <a:rPr lang="it-IT" smtClean="0"/>
              <a:t>02/07/2023</a:t>
            </a:fld>
            <a:endParaRPr lang="it-IT"/>
          </a:p>
        </p:txBody>
      </p:sp>
      <p:sp>
        <p:nvSpPr>
          <p:cNvPr id="5" name="Segnaposto piè di pagina 4">
            <a:extLst>
              <a:ext uri="{FF2B5EF4-FFF2-40B4-BE49-F238E27FC236}">
                <a16:creationId xmlns:a16="http://schemas.microsoft.com/office/drawing/2014/main" id="{2A4823D0-2E10-1383-CD10-08949D75397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5B5B1FF5-C967-7449-C07D-CD985A125E62}"/>
              </a:ext>
            </a:extLst>
          </p:cNvPr>
          <p:cNvSpPr>
            <a:spLocks noGrp="1"/>
          </p:cNvSpPr>
          <p:nvPr>
            <p:ph type="sldNum" sz="quarter" idx="12"/>
          </p:nvPr>
        </p:nvSpPr>
        <p:spPr/>
        <p:txBody>
          <a:bodyPr/>
          <a:lstStyle/>
          <a:p>
            <a:fld id="{C93D58F6-5779-4133-B6F3-FE0B63EE8246}" type="slidenum">
              <a:rPr lang="it-IT" smtClean="0"/>
              <a:t>‹N›</a:t>
            </a:fld>
            <a:endParaRPr lang="it-IT"/>
          </a:p>
        </p:txBody>
      </p:sp>
    </p:spTree>
    <p:extLst>
      <p:ext uri="{BB962C8B-B14F-4D97-AF65-F5344CB8AC3E}">
        <p14:creationId xmlns:p14="http://schemas.microsoft.com/office/powerpoint/2010/main" val="27205517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77D6DD-A50C-A19D-FC77-B726E064A7BB}"/>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4872C8CE-2246-61A9-F280-CBC02FF31A96}"/>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A40C9177-F768-9F3C-7C45-152F4E17A9CB}"/>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0502D07F-C77B-CC6F-6A04-0B73DCE7A28F}"/>
              </a:ext>
            </a:extLst>
          </p:cNvPr>
          <p:cNvSpPr>
            <a:spLocks noGrp="1"/>
          </p:cNvSpPr>
          <p:nvPr>
            <p:ph type="dt" sz="half" idx="10"/>
          </p:nvPr>
        </p:nvSpPr>
        <p:spPr/>
        <p:txBody>
          <a:bodyPr/>
          <a:lstStyle/>
          <a:p>
            <a:fld id="{64E5BD5D-EA52-48EA-815A-98173B7370B0}" type="datetimeFigureOut">
              <a:rPr lang="it-IT" smtClean="0"/>
              <a:t>02/07/2023</a:t>
            </a:fld>
            <a:endParaRPr lang="it-IT"/>
          </a:p>
        </p:txBody>
      </p:sp>
      <p:sp>
        <p:nvSpPr>
          <p:cNvPr id="6" name="Segnaposto piè di pagina 5">
            <a:extLst>
              <a:ext uri="{FF2B5EF4-FFF2-40B4-BE49-F238E27FC236}">
                <a16:creationId xmlns:a16="http://schemas.microsoft.com/office/drawing/2014/main" id="{BD6034F7-924F-2C5B-9A4F-6A2A9FBC79BA}"/>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35B92753-5E17-A426-25CD-0305EA0F7DC1}"/>
              </a:ext>
            </a:extLst>
          </p:cNvPr>
          <p:cNvSpPr>
            <a:spLocks noGrp="1"/>
          </p:cNvSpPr>
          <p:nvPr>
            <p:ph type="sldNum" sz="quarter" idx="12"/>
          </p:nvPr>
        </p:nvSpPr>
        <p:spPr/>
        <p:txBody>
          <a:bodyPr/>
          <a:lstStyle/>
          <a:p>
            <a:fld id="{C93D58F6-5779-4133-B6F3-FE0B63EE8246}" type="slidenum">
              <a:rPr lang="it-IT" smtClean="0"/>
              <a:t>‹N›</a:t>
            </a:fld>
            <a:endParaRPr lang="it-IT"/>
          </a:p>
        </p:txBody>
      </p:sp>
    </p:spTree>
    <p:extLst>
      <p:ext uri="{BB962C8B-B14F-4D97-AF65-F5344CB8AC3E}">
        <p14:creationId xmlns:p14="http://schemas.microsoft.com/office/powerpoint/2010/main" val="32917754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9E649F1-4012-154C-7640-832CDDD1BB14}"/>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4DCAB01D-05B7-807F-00BD-91A920495F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14859422-7571-639F-2E75-D4C43F6DEF67}"/>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402BF427-BAEF-F8A5-D216-4A50B6D4DF5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3A6EA812-87E3-8A7A-C826-40CAEB5FF965}"/>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2E6A1A81-EA6E-A823-23BB-80B380EC0011}"/>
              </a:ext>
            </a:extLst>
          </p:cNvPr>
          <p:cNvSpPr>
            <a:spLocks noGrp="1"/>
          </p:cNvSpPr>
          <p:nvPr>
            <p:ph type="dt" sz="half" idx="10"/>
          </p:nvPr>
        </p:nvSpPr>
        <p:spPr/>
        <p:txBody>
          <a:bodyPr/>
          <a:lstStyle/>
          <a:p>
            <a:fld id="{64E5BD5D-EA52-48EA-815A-98173B7370B0}" type="datetimeFigureOut">
              <a:rPr lang="it-IT" smtClean="0"/>
              <a:t>02/07/2023</a:t>
            </a:fld>
            <a:endParaRPr lang="it-IT"/>
          </a:p>
        </p:txBody>
      </p:sp>
      <p:sp>
        <p:nvSpPr>
          <p:cNvPr id="8" name="Segnaposto piè di pagina 7">
            <a:extLst>
              <a:ext uri="{FF2B5EF4-FFF2-40B4-BE49-F238E27FC236}">
                <a16:creationId xmlns:a16="http://schemas.microsoft.com/office/drawing/2014/main" id="{BFDDB099-39DF-FCF6-616C-C22202F2D07F}"/>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74D1091C-1027-61C9-8C5B-63F4F55748F5}"/>
              </a:ext>
            </a:extLst>
          </p:cNvPr>
          <p:cNvSpPr>
            <a:spLocks noGrp="1"/>
          </p:cNvSpPr>
          <p:nvPr>
            <p:ph type="sldNum" sz="quarter" idx="12"/>
          </p:nvPr>
        </p:nvSpPr>
        <p:spPr/>
        <p:txBody>
          <a:bodyPr/>
          <a:lstStyle/>
          <a:p>
            <a:fld id="{C93D58F6-5779-4133-B6F3-FE0B63EE8246}" type="slidenum">
              <a:rPr lang="it-IT" smtClean="0"/>
              <a:t>‹N›</a:t>
            </a:fld>
            <a:endParaRPr lang="it-IT"/>
          </a:p>
        </p:txBody>
      </p:sp>
    </p:spTree>
    <p:extLst>
      <p:ext uri="{BB962C8B-B14F-4D97-AF65-F5344CB8AC3E}">
        <p14:creationId xmlns:p14="http://schemas.microsoft.com/office/powerpoint/2010/main" val="9257423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05564DA-C2FF-1EB1-8A6C-6AF8765467FF}"/>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5664B569-05E1-3CCC-E3FC-C1E21ABF5ECE}"/>
              </a:ext>
            </a:extLst>
          </p:cNvPr>
          <p:cNvSpPr>
            <a:spLocks noGrp="1"/>
          </p:cNvSpPr>
          <p:nvPr>
            <p:ph type="dt" sz="half" idx="10"/>
          </p:nvPr>
        </p:nvSpPr>
        <p:spPr/>
        <p:txBody>
          <a:bodyPr/>
          <a:lstStyle/>
          <a:p>
            <a:fld id="{64E5BD5D-EA52-48EA-815A-98173B7370B0}" type="datetimeFigureOut">
              <a:rPr lang="it-IT" smtClean="0"/>
              <a:t>02/07/2023</a:t>
            </a:fld>
            <a:endParaRPr lang="it-IT"/>
          </a:p>
        </p:txBody>
      </p:sp>
      <p:sp>
        <p:nvSpPr>
          <p:cNvPr id="4" name="Segnaposto piè di pagina 3">
            <a:extLst>
              <a:ext uri="{FF2B5EF4-FFF2-40B4-BE49-F238E27FC236}">
                <a16:creationId xmlns:a16="http://schemas.microsoft.com/office/drawing/2014/main" id="{D464625D-DAB9-6145-9A3D-91879F0594C8}"/>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0771D098-6CE3-AF3E-BC4A-AE50749C612C}"/>
              </a:ext>
            </a:extLst>
          </p:cNvPr>
          <p:cNvSpPr>
            <a:spLocks noGrp="1"/>
          </p:cNvSpPr>
          <p:nvPr>
            <p:ph type="sldNum" sz="quarter" idx="12"/>
          </p:nvPr>
        </p:nvSpPr>
        <p:spPr/>
        <p:txBody>
          <a:bodyPr/>
          <a:lstStyle/>
          <a:p>
            <a:fld id="{C93D58F6-5779-4133-B6F3-FE0B63EE8246}" type="slidenum">
              <a:rPr lang="it-IT" smtClean="0"/>
              <a:t>‹N›</a:t>
            </a:fld>
            <a:endParaRPr lang="it-IT"/>
          </a:p>
        </p:txBody>
      </p:sp>
    </p:spTree>
    <p:extLst>
      <p:ext uri="{BB962C8B-B14F-4D97-AF65-F5344CB8AC3E}">
        <p14:creationId xmlns:p14="http://schemas.microsoft.com/office/powerpoint/2010/main" val="1138174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F8978C9C-AEC9-2357-5971-8D37DDEE6500}"/>
              </a:ext>
            </a:extLst>
          </p:cNvPr>
          <p:cNvSpPr>
            <a:spLocks noGrp="1"/>
          </p:cNvSpPr>
          <p:nvPr>
            <p:ph type="dt" sz="half" idx="10"/>
          </p:nvPr>
        </p:nvSpPr>
        <p:spPr/>
        <p:txBody>
          <a:bodyPr/>
          <a:lstStyle/>
          <a:p>
            <a:fld id="{64E5BD5D-EA52-48EA-815A-98173B7370B0}" type="datetimeFigureOut">
              <a:rPr lang="it-IT" smtClean="0"/>
              <a:t>02/07/2023</a:t>
            </a:fld>
            <a:endParaRPr lang="it-IT"/>
          </a:p>
        </p:txBody>
      </p:sp>
      <p:sp>
        <p:nvSpPr>
          <p:cNvPr id="3" name="Segnaposto piè di pagina 2">
            <a:extLst>
              <a:ext uri="{FF2B5EF4-FFF2-40B4-BE49-F238E27FC236}">
                <a16:creationId xmlns:a16="http://schemas.microsoft.com/office/drawing/2014/main" id="{F1875BDA-2649-FF72-32AF-17A3EB3B9684}"/>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C03B954C-166B-922E-8726-8B5879FDE392}"/>
              </a:ext>
            </a:extLst>
          </p:cNvPr>
          <p:cNvSpPr>
            <a:spLocks noGrp="1"/>
          </p:cNvSpPr>
          <p:nvPr>
            <p:ph type="sldNum" sz="quarter" idx="12"/>
          </p:nvPr>
        </p:nvSpPr>
        <p:spPr/>
        <p:txBody>
          <a:bodyPr/>
          <a:lstStyle/>
          <a:p>
            <a:fld id="{C93D58F6-5779-4133-B6F3-FE0B63EE8246}" type="slidenum">
              <a:rPr lang="it-IT" smtClean="0"/>
              <a:t>‹N›</a:t>
            </a:fld>
            <a:endParaRPr lang="it-IT"/>
          </a:p>
        </p:txBody>
      </p:sp>
    </p:spTree>
    <p:extLst>
      <p:ext uri="{BB962C8B-B14F-4D97-AF65-F5344CB8AC3E}">
        <p14:creationId xmlns:p14="http://schemas.microsoft.com/office/powerpoint/2010/main" val="18465837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DC1F5D2-8022-0C5E-6333-C2E0B64DF089}"/>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148A3CF-8960-1AC3-88B3-129780A4EEF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3001BE45-C56B-BB16-975C-D76678BBF3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7566371A-F45C-0E2E-9682-2E63B8E0BCD8}"/>
              </a:ext>
            </a:extLst>
          </p:cNvPr>
          <p:cNvSpPr>
            <a:spLocks noGrp="1"/>
          </p:cNvSpPr>
          <p:nvPr>
            <p:ph type="dt" sz="half" idx="10"/>
          </p:nvPr>
        </p:nvSpPr>
        <p:spPr/>
        <p:txBody>
          <a:bodyPr/>
          <a:lstStyle/>
          <a:p>
            <a:fld id="{64E5BD5D-EA52-48EA-815A-98173B7370B0}" type="datetimeFigureOut">
              <a:rPr lang="it-IT" smtClean="0"/>
              <a:t>02/07/2023</a:t>
            </a:fld>
            <a:endParaRPr lang="it-IT"/>
          </a:p>
        </p:txBody>
      </p:sp>
      <p:sp>
        <p:nvSpPr>
          <p:cNvPr id="6" name="Segnaposto piè di pagina 5">
            <a:extLst>
              <a:ext uri="{FF2B5EF4-FFF2-40B4-BE49-F238E27FC236}">
                <a16:creationId xmlns:a16="http://schemas.microsoft.com/office/drawing/2014/main" id="{7E28A233-3F51-8AB1-0474-986AFE38FEAB}"/>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63EAC874-9C9F-7822-A964-A3046FD389C9}"/>
              </a:ext>
            </a:extLst>
          </p:cNvPr>
          <p:cNvSpPr>
            <a:spLocks noGrp="1"/>
          </p:cNvSpPr>
          <p:nvPr>
            <p:ph type="sldNum" sz="quarter" idx="12"/>
          </p:nvPr>
        </p:nvSpPr>
        <p:spPr/>
        <p:txBody>
          <a:bodyPr/>
          <a:lstStyle/>
          <a:p>
            <a:fld id="{C93D58F6-5779-4133-B6F3-FE0B63EE8246}" type="slidenum">
              <a:rPr lang="it-IT" smtClean="0"/>
              <a:t>‹N›</a:t>
            </a:fld>
            <a:endParaRPr lang="it-IT"/>
          </a:p>
        </p:txBody>
      </p:sp>
    </p:spTree>
    <p:extLst>
      <p:ext uri="{BB962C8B-B14F-4D97-AF65-F5344CB8AC3E}">
        <p14:creationId xmlns:p14="http://schemas.microsoft.com/office/powerpoint/2010/main" val="19745282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AA57436-299C-6D24-1A2D-AE74E67CD2A8}"/>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D746EBD7-34AB-2BFF-B95D-19287982D7D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BA77A744-8D91-5CB8-1DFE-6E190FD362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1808B0EE-4175-C1BF-DE28-338CDFD532F1}"/>
              </a:ext>
            </a:extLst>
          </p:cNvPr>
          <p:cNvSpPr>
            <a:spLocks noGrp="1"/>
          </p:cNvSpPr>
          <p:nvPr>
            <p:ph type="dt" sz="half" idx="10"/>
          </p:nvPr>
        </p:nvSpPr>
        <p:spPr/>
        <p:txBody>
          <a:bodyPr/>
          <a:lstStyle/>
          <a:p>
            <a:fld id="{64E5BD5D-EA52-48EA-815A-98173B7370B0}" type="datetimeFigureOut">
              <a:rPr lang="it-IT" smtClean="0"/>
              <a:t>02/07/2023</a:t>
            </a:fld>
            <a:endParaRPr lang="it-IT"/>
          </a:p>
        </p:txBody>
      </p:sp>
      <p:sp>
        <p:nvSpPr>
          <p:cNvPr id="6" name="Segnaposto piè di pagina 5">
            <a:extLst>
              <a:ext uri="{FF2B5EF4-FFF2-40B4-BE49-F238E27FC236}">
                <a16:creationId xmlns:a16="http://schemas.microsoft.com/office/drawing/2014/main" id="{7B564544-363D-05BB-039F-A83461AFCB86}"/>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65B7AC9A-22E7-9F2F-43EF-98243F7A1241}"/>
              </a:ext>
            </a:extLst>
          </p:cNvPr>
          <p:cNvSpPr>
            <a:spLocks noGrp="1"/>
          </p:cNvSpPr>
          <p:nvPr>
            <p:ph type="sldNum" sz="quarter" idx="12"/>
          </p:nvPr>
        </p:nvSpPr>
        <p:spPr/>
        <p:txBody>
          <a:bodyPr/>
          <a:lstStyle/>
          <a:p>
            <a:fld id="{C93D58F6-5779-4133-B6F3-FE0B63EE8246}" type="slidenum">
              <a:rPr lang="it-IT" smtClean="0"/>
              <a:t>‹N›</a:t>
            </a:fld>
            <a:endParaRPr lang="it-IT"/>
          </a:p>
        </p:txBody>
      </p:sp>
    </p:spTree>
    <p:extLst>
      <p:ext uri="{BB962C8B-B14F-4D97-AF65-F5344CB8AC3E}">
        <p14:creationId xmlns:p14="http://schemas.microsoft.com/office/powerpoint/2010/main" val="26190962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3716F03F-71B7-B25A-AB58-EE420AE02B1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15E7CA44-7C40-BA39-F316-47C76C24711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9F142BF-E30C-347A-D8BD-D99AC60480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E5BD5D-EA52-48EA-815A-98173B7370B0}" type="datetimeFigureOut">
              <a:rPr lang="it-IT" smtClean="0"/>
              <a:t>02/07/2023</a:t>
            </a:fld>
            <a:endParaRPr lang="it-IT"/>
          </a:p>
        </p:txBody>
      </p:sp>
      <p:sp>
        <p:nvSpPr>
          <p:cNvPr id="5" name="Segnaposto piè di pagina 4">
            <a:extLst>
              <a:ext uri="{FF2B5EF4-FFF2-40B4-BE49-F238E27FC236}">
                <a16:creationId xmlns:a16="http://schemas.microsoft.com/office/drawing/2014/main" id="{50AB26E3-9586-C19F-959E-C63368535B7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04C8EC94-4BBE-2E8D-5491-A17684A24B2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3D58F6-5779-4133-B6F3-FE0B63EE8246}" type="slidenum">
              <a:rPr lang="it-IT" smtClean="0"/>
              <a:t>‹N›</a:t>
            </a:fld>
            <a:endParaRPr lang="it-IT"/>
          </a:p>
        </p:txBody>
      </p:sp>
    </p:spTree>
    <p:extLst>
      <p:ext uri="{BB962C8B-B14F-4D97-AF65-F5344CB8AC3E}">
        <p14:creationId xmlns:p14="http://schemas.microsoft.com/office/powerpoint/2010/main" val="22486019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svg"/><Relationship Id="rId18" Type="http://schemas.openxmlformats.org/officeDocument/2006/relationships/image" Target="../media/image18.png"/><Relationship Id="rId3" Type="http://schemas.openxmlformats.org/officeDocument/2006/relationships/image" Target="../media/image3.svg"/><Relationship Id="rId7" Type="http://schemas.openxmlformats.org/officeDocument/2006/relationships/image" Target="../media/image7.svg"/><Relationship Id="rId12" Type="http://schemas.openxmlformats.org/officeDocument/2006/relationships/image" Target="../media/image12.png"/><Relationship Id="rId17" Type="http://schemas.openxmlformats.org/officeDocument/2006/relationships/image" Target="../media/image17.svg"/><Relationship Id="rId2" Type="http://schemas.openxmlformats.org/officeDocument/2006/relationships/image" Target="../media/image2.png"/><Relationship Id="rId16"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6.png"/><Relationship Id="rId11" Type="http://schemas.openxmlformats.org/officeDocument/2006/relationships/image" Target="../media/image11.svg"/><Relationship Id="rId5" Type="http://schemas.openxmlformats.org/officeDocument/2006/relationships/image" Target="../media/image5.svg"/><Relationship Id="rId15" Type="http://schemas.openxmlformats.org/officeDocument/2006/relationships/image" Target="../media/image15.svg"/><Relationship Id="rId10" Type="http://schemas.openxmlformats.org/officeDocument/2006/relationships/image" Target="../media/image10.png"/><Relationship Id="rId19" Type="http://schemas.openxmlformats.org/officeDocument/2006/relationships/image" Target="../media/image19.svg"/><Relationship Id="rId4" Type="http://schemas.openxmlformats.org/officeDocument/2006/relationships/image" Target="../media/image4.png"/><Relationship Id="rId9" Type="http://schemas.openxmlformats.org/officeDocument/2006/relationships/image" Target="../media/image9.svg"/><Relationship Id="rId14"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12">
            <a:extLst>
              <a:ext uri="{FF2B5EF4-FFF2-40B4-BE49-F238E27FC236}">
                <a16:creationId xmlns:a16="http://schemas.microsoft.com/office/drawing/2014/main" id="{3C5974B6-3353-4781-B620-BC5168DAE1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8">
            <a:extLst>
              <a:ext uri="{FF2B5EF4-FFF2-40B4-BE49-F238E27FC236}">
                <a16:creationId xmlns:a16="http://schemas.microsoft.com/office/drawing/2014/main" id="{0A2C0FD4-452B-439A-A978-C37BC16F59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06152" y="2355786"/>
            <a:ext cx="4985748" cy="3531073"/>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 name="Titolo 1">
            <a:extLst>
              <a:ext uri="{FF2B5EF4-FFF2-40B4-BE49-F238E27FC236}">
                <a16:creationId xmlns:a16="http://schemas.microsoft.com/office/drawing/2014/main" id="{5BC56DA0-3D2F-D893-F4B0-11E8FED98CC8}"/>
              </a:ext>
            </a:extLst>
          </p:cNvPr>
          <p:cNvSpPr>
            <a:spLocks noGrp="1"/>
          </p:cNvSpPr>
          <p:nvPr>
            <p:ph type="ctrTitle"/>
          </p:nvPr>
        </p:nvSpPr>
        <p:spPr>
          <a:xfrm>
            <a:off x="7559812" y="2723322"/>
            <a:ext cx="3510355" cy="1015915"/>
          </a:xfrm>
        </p:spPr>
        <p:txBody>
          <a:bodyPr>
            <a:normAutofit/>
          </a:bodyPr>
          <a:lstStyle/>
          <a:p>
            <a:pPr algn="l"/>
            <a:r>
              <a:rPr lang="it-IT" sz="2800" dirty="0">
                <a:solidFill>
                  <a:srgbClr val="FFFFFF"/>
                </a:solidFill>
              </a:rPr>
              <a:t>DATA DRIVEN INNOVATION/DESIGN</a:t>
            </a:r>
          </a:p>
        </p:txBody>
      </p:sp>
      <p:sp>
        <p:nvSpPr>
          <p:cNvPr id="3" name="Sottotitolo 2">
            <a:extLst>
              <a:ext uri="{FF2B5EF4-FFF2-40B4-BE49-F238E27FC236}">
                <a16:creationId xmlns:a16="http://schemas.microsoft.com/office/drawing/2014/main" id="{B7954D68-4955-F0B4-214A-C6C633C7769A}"/>
              </a:ext>
            </a:extLst>
          </p:cNvPr>
          <p:cNvSpPr>
            <a:spLocks noGrp="1"/>
          </p:cNvSpPr>
          <p:nvPr>
            <p:ph type="subTitle" idx="1"/>
          </p:nvPr>
        </p:nvSpPr>
        <p:spPr>
          <a:xfrm>
            <a:off x="7559812" y="4067600"/>
            <a:ext cx="3510355" cy="561950"/>
          </a:xfrm>
        </p:spPr>
        <p:txBody>
          <a:bodyPr anchor="t">
            <a:normAutofit/>
          </a:bodyPr>
          <a:lstStyle/>
          <a:p>
            <a:pPr algn="l"/>
            <a:r>
              <a:rPr lang="it-IT" sz="2000" dirty="0">
                <a:solidFill>
                  <a:srgbClr val="FEFFFF"/>
                </a:solidFill>
              </a:rPr>
              <a:t>RACCOLTA DATI DA INTERVISTE</a:t>
            </a:r>
          </a:p>
        </p:txBody>
      </p:sp>
      <p:sp>
        <p:nvSpPr>
          <p:cNvPr id="12" name="Freeform 5">
            <a:extLst>
              <a:ext uri="{FF2B5EF4-FFF2-40B4-BE49-F238E27FC236}">
                <a16:creationId xmlns:a16="http://schemas.microsoft.com/office/drawing/2014/main" id="{16929AE4-43B6-494E-B7D6-F778AB2F22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409782" y="1654168"/>
            <a:ext cx="822493" cy="4232692"/>
          </a:xfrm>
          <a:custGeom>
            <a:avLst/>
            <a:gdLst>
              <a:gd name="T0" fmla="*/ 491 w 491"/>
              <a:gd name="T1" fmla="*/ 2247 h 2732"/>
              <a:gd name="T2" fmla="*/ 0 w 491"/>
              <a:gd name="T3" fmla="*/ 2732 h 2732"/>
              <a:gd name="T4" fmla="*/ 0 w 491"/>
              <a:gd name="T5" fmla="*/ 486 h 2732"/>
              <a:gd name="T6" fmla="*/ 491 w 491"/>
              <a:gd name="T7" fmla="*/ 0 h 2732"/>
              <a:gd name="T8" fmla="*/ 491 w 491"/>
              <a:gd name="T9" fmla="*/ 2247 h 2732"/>
            </a:gdLst>
            <a:ahLst/>
            <a:cxnLst>
              <a:cxn ang="0">
                <a:pos x="T0" y="T1"/>
              </a:cxn>
              <a:cxn ang="0">
                <a:pos x="T2" y="T3"/>
              </a:cxn>
              <a:cxn ang="0">
                <a:pos x="T4" y="T5"/>
              </a:cxn>
              <a:cxn ang="0">
                <a:pos x="T6" y="T7"/>
              </a:cxn>
              <a:cxn ang="0">
                <a:pos x="T8" y="T9"/>
              </a:cxn>
            </a:cxnLst>
            <a:rect l="0" t="0" r="r" b="b"/>
            <a:pathLst>
              <a:path w="491" h="2732">
                <a:moveTo>
                  <a:pt x="491" y="2247"/>
                </a:moveTo>
                <a:lnTo>
                  <a:pt x="0" y="2732"/>
                </a:lnTo>
                <a:lnTo>
                  <a:pt x="0" y="486"/>
                </a:lnTo>
                <a:lnTo>
                  <a:pt x="491" y="0"/>
                </a:lnTo>
                <a:lnTo>
                  <a:pt x="491" y="2247"/>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4" name="Freeform 6">
            <a:extLst>
              <a:ext uri="{FF2B5EF4-FFF2-40B4-BE49-F238E27FC236}">
                <a16:creationId xmlns:a16="http://schemas.microsoft.com/office/drawing/2014/main" id="{8CEE0D70-D5EB-4589-819D-77F64EC4FD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544520" y="1311136"/>
            <a:ext cx="687754" cy="3820236"/>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1" name="Freeform 7">
            <a:extLst>
              <a:ext uri="{FF2B5EF4-FFF2-40B4-BE49-F238E27FC236}">
                <a16:creationId xmlns:a16="http://schemas.microsoft.com/office/drawing/2014/main" id="{2A701B99-D75A-4647-9635-9858D3BA73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544520" y="1126737"/>
            <a:ext cx="347200" cy="3699705"/>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3" name="Rectangle 22">
            <a:extLst>
              <a:ext uri="{FF2B5EF4-FFF2-40B4-BE49-F238E27FC236}">
                <a16:creationId xmlns:a16="http://schemas.microsoft.com/office/drawing/2014/main" id="{884DEADC-5415-4FC6-93F0-89769392AF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58859" y="1120020"/>
            <a:ext cx="5632862" cy="3509529"/>
          </a:xfrm>
          <a:prstGeom prst="rect">
            <a:avLst/>
          </a:prstGeom>
          <a:solidFill>
            <a:srgbClr val="FFFF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Immagine 7">
            <a:extLst>
              <a:ext uri="{FF2B5EF4-FFF2-40B4-BE49-F238E27FC236}">
                <a16:creationId xmlns:a16="http://schemas.microsoft.com/office/drawing/2014/main" id="{09F5A4F4-5C1F-0E2A-42C8-F695B76A16B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57155" y="1999122"/>
            <a:ext cx="3965632" cy="1740115"/>
          </a:xfrm>
          <a:prstGeom prst="rect">
            <a:avLst/>
          </a:prstGeom>
        </p:spPr>
      </p:pic>
      <p:sp>
        <p:nvSpPr>
          <p:cNvPr id="5" name="CasellaDiTesto 4">
            <a:extLst>
              <a:ext uri="{FF2B5EF4-FFF2-40B4-BE49-F238E27FC236}">
                <a16:creationId xmlns:a16="http://schemas.microsoft.com/office/drawing/2014/main" id="{968BCCAC-E003-BD78-61AF-F78E7A7C70D3}"/>
              </a:ext>
            </a:extLst>
          </p:cNvPr>
          <p:cNvSpPr txBox="1"/>
          <p:nvPr/>
        </p:nvSpPr>
        <p:spPr>
          <a:xfrm>
            <a:off x="7559812" y="5332862"/>
            <a:ext cx="3510355" cy="369332"/>
          </a:xfrm>
          <a:prstGeom prst="rect">
            <a:avLst/>
          </a:prstGeom>
          <a:noFill/>
        </p:spPr>
        <p:txBody>
          <a:bodyPr wrap="square">
            <a:spAutoFit/>
          </a:bodyPr>
          <a:lstStyle/>
          <a:p>
            <a:pPr algn="l"/>
            <a:r>
              <a:rPr lang="it-IT" sz="1800" dirty="0">
                <a:solidFill>
                  <a:srgbClr val="FEFFFF"/>
                </a:solidFill>
              </a:rPr>
              <a:t>Candidato: Vincenzo Vicino</a:t>
            </a:r>
          </a:p>
        </p:txBody>
      </p:sp>
      <p:sp>
        <p:nvSpPr>
          <p:cNvPr id="9" name="Sottotitolo 2">
            <a:extLst>
              <a:ext uri="{FF2B5EF4-FFF2-40B4-BE49-F238E27FC236}">
                <a16:creationId xmlns:a16="http://schemas.microsoft.com/office/drawing/2014/main" id="{03EA967B-2779-1D07-456F-ED1CB255B06C}"/>
              </a:ext>
            </a:extLst>
          </p:cNvPr>
          <p:cNvSpPr txBox="1">
            <a:spLocks/>
          </p:cNvSpPr>
          <p:nvPr/>
        </p:nvSpPr>
        <p:spPr>
          <a:xfrm>
            <a:off x="7559812" y="4642096"/>
            <a:ext cx="3510355" cy="561950"/>
          </a:xfrm>
          <a:prstGeom prst="rect">
            <a:avLst/>
          </a:prstGeom>
        </p:spPr>
        <p:txBody>
          <a:bodyPr vert="horz" lIns="91440" tIns="45720" rIns="91440" bIns="45720" rtlCol="0" anchor="t">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it-IT" sz="2000" dirty="0">
                <a:solidFill>
                  <a:srgbClr val="FEFFFF"/>
                </a:solidFill>
              </a:rPr>
              <a:t>Azienda: contesto B2B</a:t>
            </a:r>
          </a:p>
          <a:p>
            <a:pPr algn="l"/>
            <a:endParaRPr lang="it-IT" sz="2000" dirty="0">
              <a:solidFill>
                <a:srgbClr val="FEFFFF"/>
              </a:solidFill>
            </a:endParaRPr>
          </a:p>
        </p:txBody>
      </p:sp>
    </p:spTree>
    <p:extLst>
      <p:ext uri="{BB962C8B-B14F-4D97-AF65-F5344CB8AC3E}">
        <p14:creationId xmlns:p14="http://schemas.microsoft.com/office/powerpoint/2010/main" val="37629088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5" name="Tabella 4">
            <a:extLst>
              <a:ext uri="{FF2B5EF4-FFF2-40B4-BE49-F238E27FC236}">
                <a16:creationId xmlns:a16="http://schemas.microsoft.com/office/drawing/2014/main" id="{11F49F81-A4D8-B061-45F5-8E1B630B7E29}"/>
              </a:ext>
            </a:extLst>
          </p:cNvPr>
          <p:cNvGraphicFramePr>
            <a:graphicFrameLocks noGrp="1"/>
          </p:cNvGraphicFramePr>
          <p:nvPr>
            <p:extLst>
              <p:ext uri="{D42A27DB-BD31-4B8C-83A1-F6EECF244321}">
                <p14:modId xmlns:p14="http://schemas.microsoft.com/office/powerpoint/2010/main" val="3576390660"/>
              </p:ext>
            </p:extLst>
          </p:nvPr>
        </p:nvGraphicFramePr>
        <p:xfrm>
          <a:off x="647700" y="1254125"/>
          <a:ext cx="10805158" cy="5306695"/>
        </p:xfrm>
        <a:graphic>
          <a:graphicData uri="http://schemas.openxmlformats.org/drawingml/2006/table">
            <a:tbl>
              <a:tblPr>
                <a:tableStyleId>{5C22544A-7EE6-4342-B048-85BDC9FD1C3A}</a:tableStyleId>
              </a:tblPr>
              <a:tblGrid>
                <a:gridCol w="1543594">
                  <a:extLst>
                    <a:ext uri="{9D8B030D-6E8A-4147-A177-3AD203B41FA5}">
                      <a16:colId xmlns:a16="http://schemas.microsoft.com/office/drawing/2014/main" val="1630834984"/>
                    </a:ext>
                  </a:extLst>
                </a:gridCol>
                <a:gridCol w="1543594">
                  <a:extLst>
                    <a:ext uri="{9D8B030D-6E8A-4147-A177-3AD203B41FA5}">
                      <a16:colId xmlns:a16="http://schemas.microsoft.com/office/drawing/2014/main" val="3245334368"/>
                    </a:ext>
                  </a:extLst>
                </a:gridCol>
                <a:gridCol w="1543594">
                  <a:extLst>
                    <a:ext uri="{9D8B030D-6E8A-4147-A177-3AD203B41FA5}">
                      <a16:colId xmlns:a16="http://schemas.microsoft.com/office/drawing/2014/main" val="3947270566"/>
                    </a:ext>
                  </a:extLst>
                </a:gridCol>
                <a:gridCol w="1543594">
                  <a:extLst>
                    <a:ext uri="{9D8B030D-6E8A-4147-A177-3AD203B41FA5}">
                      <a16:colId xmlns:a16="http://schemas.microsoft.com/office/drawing/2014/main" val="1603876298"/>
                    </a:ext>
                  </a:extLst>
                </a:gridCol>
                <a:gridCol w="1543594">
                  <a:extLst>
                    <a:ext uri="{9D8B030D-6E8A-4147-A177-3AD203B41FA5}">
                      <a16:colId xmlns:a16="http://schemas.microsoft.com/office/drawing/2014/main" val="2909853280"/>
                    </a:ext>
                  </a:extLst>
                </a:gridCol>
                <a:gridCol w="1543594">
                  <a:extLst>
                    <a:ext uri="{9D8B030D-6E8A-4147-A177-3AD203B41FA5}">
                      <a16:colId xmlns:a16="http://schemas.microsoft.com/office/drawing/2014/main" val="2765326554"/>
                    </a:ext>
                  </a:extLst>
                </a:gridCol>
                <a:gridCol w="1543594">
                  <a:extLst>
                    <a:ext uri="{9D8B030D-6E8A-4147-A177-3AD203B41FA5}">
                      <a16:colId xmlns:a16="http://schemas.microsoft.com/office/drawing/2014/main" val="1405608404"/>
                    </a:ext>
                  </a:extLst>
                </a:gridCol>
              </a:tblGrid>
              <a:tr h="150617">
                <a:tc gridSpan="4">
                  <a:txBody>
                    <a:bodyPr/>
                    <a:lstStyle/>
                    <a:p>
                      <a:pPr algn="ctr" fontAlgn="ctr"/>
                      <a:r>
                        <a:rPr lang="en-US" sz="900" b="1" u="none" strike="noStrike" dirty="0">
                          <a:solidFill>
                            <a:schemeClr val="bg1"/>
                          </a:solidFill>
                          <a:effectLst/>
                        </a:rPr>
                        <a:t>Current case study company’s practice</a:t>
                      </a:r>
                      <a:endParaRPr lang="en-US" sz="900" b="1" i="0" u="none" strike="noStrike" dirty="0">
                        <a:solidFill>
                          <a:schemeClr val="bg1"/>
                        </a:solidFill>
                        <a:effectLst/>
                        <a:latin typeface="Calibri" panose="020F0502020204030204" pitchFamily="34" charset="0"/>
                      </a:endParaRPr>
                    </a:p>
                  </a:txBody>
                  <a:tcPr marL="5101" marR="5101" marT="5101" marB="0" anchor="ctr">
                    <a:solidFill>
                      <a:schemeClr val="accent1">
                        <a:lumMod val="75000"/>
                      </a:schemeClr>
                    </a:solidFill>
                  </a:tcPr>
                </a:tc>
                <a:tc hMerge="1">
                  <a:txBody>
                    <a:bodyPr/>
                    <a:lstStyle/>
                    <a:p>
                      <a:endParaRPr lang="it-IT"/>
                    </a:p>
                  </a:txBody>
                  <a:tcPr/>
                </a:tc>
                <a:tc hMerge="1">
                  <a:txBody>
                    <a:bodyPr/>
                    <a:lstStyle/>
                    <a:p>
                      <a:endParaRPr lang="it-IT"/>
                    </a:p>
                  </a:txBody>
                  <a:tcPr/>
                </a:tc>
                <a:tc hMerge="1">
                  <a:txBody>
                    <a:bodyPr/>
                    <a:lstStyle/>
                    <a:p>
                      <a:endParaRPr lang="it-IT"/>
                    </a:p>
                  </a:txBody>
                  <a:tcPr/>
                </a:tc>
                <a:tc gridSpan="2">
                  <a:txBody>
                    <a:bodyPr/>
                    <a:lstStyle/>
                    <a:p>
                      <a:pPr algn="ctr" fontAlgn="ctr"/>
                      <a:r>
                        <a:rPr lang="it-IT" sz="900" b="1" u="none" strike="noStrike" dirty="0">
                          <a:solidFill>
                            <a:schemeClr val="bg1"/>
                          </a:solidFill>
                          <a:effectLst/>
                        </a:rPr>
                        <a:t>Literature review</a:t>
                      </a:r>
                      <a:endParaRPr lang="it-IT" sz="900" b="1" i="0" u="none" strike="noStrike" dirty="0">
                        <a:solidFill>
                          <a:schemeClr val="bg1"/>
                        </a:solidFill>
                        <a:effectLst/>
                        <a:latin typeface="Calibri" panose="020F0502020204030204" pitchFamily="34" charset="0"/>
                      </a:endParaRPr>
                    </a:p>
                  </a:txBody>
                  <a:tcPr marL="5101" marR="5101" marT="5101" marB="0" anchor="ctr">
                    <a:solidFill>
                      <a:schemeClr val="accent1">
                        <a:lumMod val="75000"/>
                      </a:schemeClr>
                    </a:solidFill>
                  </a:tcPr>
                </a:tc>
                <a:tc hMerge="1">
                  <a:txBody>
                    <a:bodyPr/>
                    <a:lstStyle/>
                    <a:p>
                      <a:endParaRPr lang="it-IT"/>
                    </a:p>
                  </a:txBody>
                  <a:tcPr/>
                </a:tc>
                <a:tc>
                  <a:txBody>
                    <a:bodyPr/>
                    <a:lstStyle/>
                    <a:p>
                      <a:pPr algn="ctr" fontAlgn="ctr"/>
                      <a:r>
                        <a:rPr lang="it-IT" sz="900" b="1" u="none" strike="noStrike" dirty="0" err="1">
                          <a:solidFill>
                            <a:schemeClr val="bg1"/>
                          </a:solidFill>
                          <a:effectLst/>
                        </a:rPr>
                        <a:t>Emerging</a:t>
                      </a:r>
                      <a:endParaRPr lang="it-IT" sz="900" b="1" i="0" u="none" strike="noStrike" dirty="0">
                        <a:solidFill>
                          <a:schemeClr val="bg1"/>
                        </a:solidFill>
                        <a:effectLst/>
                        <a:latin typeface="Calibri" panose="020F0502020204030204" pitchFamily="34" charset="0"/>
                      </a:endParaRPr>
                    </a:p>
                  </a:txBody>
                  <a:tcPr marL="5101" marR="5101" marT="5101" marB="0" anchor="ctr">
                    <a:solidFill>
                      <a:schemeClr val="accent1">
                        <a:lumMod val="75000"/>
                      </a:schemeClr>
                    </a:solidFill>
                  </a:tcPr>
                </a:tc>
                <a:extLst>
                  <a:ext uri="{0D108BD9-81ED-4DB2-BD59-A6C34878D82A}">
                    <a16:rowId xmlns:a16="http://schemas.microsoft.com/office/drawing/2014/main" val="647379310"/>
                  </a:ext>
                </a:extLst>
              </a:tr>
              <a:tr h="150617">
                <a:tc>
                  <a:txBody>
                    <a:bodyPr/>
                    <a:lstStyle/>
                    <a:p>
                      <a:pPr algn="ctr" fontAlgn="ctr"/>
                      <a:r>
                        <a:rPr lang="it-IT" sz="900" u="none" strike="noStrike" dirty="0">
                          <a:solidFill>
                            <a:schemeClr val="bg1"/>
                          </a:solidFill>
                          <a:effectLst/>
                        </a:rPr>
                        <a:t>Data </a:t>
                      </a:r>
                      <a:r>
                        <a:rPr lang="it-IT" sz="900" u="none" strike="noStrike" dirty="0" err="1">
                          <a:solidFill>
                            <a:schemeClr val="bg1"/>
                          </a:solidFill>
                          <a:effectLst/>
                        </a:rPr>
                        <a:t>type</a:t>
                      </a:r>
                      <a:endParaRPr lang="it-IT" sz="900" b="1" i="0" u="none" strike="noStrike" dirty="0">
                        <a:solidFill>
                          <a:schemeClr val="bg1"/>
                        </a:solidFill>
                        <a:effectLst/>
                        <a:latin typeface="Calibri" panose="020F0502020204030204" pitchFamily="34" charset="0"/>
                      </a:endParaRPr>
                    </a:p>
                  </a:txBody>
                  <a:tcPr marL="5101" marR="5101" marT="5101" marB="0" anchor="ctr">
                    <a:solidFill>
                      <a:schemeClr val="accent1">
                        <a:lumMod val="75000"/>
                      </a:schemeClr>
                    </a:solidFill>
                  </a:tcPr>
                </a:tc>
                <a:tc>
                  <a:txBody>
                    <a:bodyPr/>
                    <a:lstStyle/>
                    <a:p>
                      <a:pPr algn="ctr" fontAlgn="ctr"/>
                      <a:r>
                        <a:rPr lang="it-IT" sz="900" b="1" u="none" strike="noStrike">
                          <a:solidFill>
                            <a:schemeClr val="bg1"/>
                          </a:solidFill>
                          <a:effectLst/>
                        </a:rPr>
                        <a:t>Source</a:t>
                      </a:r>
                      <a:endParaRPr lang="it-IT" sz="900" b="1" i="0" u="none" strike="noStrike">
                        <a:solidFill>
                          <a:schemeClr val="bg1"/>
                        </a:solidFill>
                        <a:effectLst/>
                        <a:latin typeface="Calibri" panose="020F0502020204030204" pitchFamily="34" charset="0"/>
                      </a:endParaRPr>
                    </a:p>
                  </a:txBody>
                  <a:tcPr marL="5101" marR="5101" marT="5101" marB="0" anchor="ctr">
                    <a:solidFill>
                      <a:schemeClr val="accent1">
                        <a:lumMod val="75000"/>
                      </a:schemeClr>
                    </a:solidFill>
                  </a:tcPr>
                </a:tc>
                <a:tc>
                  <a:txBody>
                    <a:bodyPr/>
                    <a:lstStyle/>
                    <a:p>
                      <a:pPr algn="ctr" fontAlgn="ctr"/>
                      <a:r>
                        <a:rPr lang="it-IT" sz="900" b="1" u="none" strike="noStrike" dirty="0">
                          <a:solidFill>
                            <a:schemeClr val="bg1"/>
                          </a:solidFill>
                          <a:effectLst/>
                        </a:rPr>
                        <a:t>Target</a:t>
                      </a:r>
                      <a:endParaRPr lang="it-IT" sz="900" b="1" i="0" u="none" strike="noStrike" dirty="0">
                        <a:solidFill>
                          <a:schemeClr val="bg1"/>
                        </a:solidFill>
                        <a:effectLst/>
                        <a:latin typeface="Calibri" panose="020F0502020204030204" pitchFamily="34" charset="0"/>
                      </a:endParaRPr>
                    </a:p>
                  </a:txBody>
                  <a:tcPr marL="5101" marR="5101" marT="5101" marB="0" anchor="ctr">
                    <a:solidFill>
                      <a:schemeClr val="accent1">
                        <a:lumMod val="75000"/>
                      </a:schemeClr>
                    </a:solidFill>
                  </a:tcPr>
                </a:tc>
                <a:tc>
                  <a:txBody>
                    <a:bodyPr/>
                    <a:lstStyle/>
                    <a:p>
                      <a:pPr algn="ctr" fontAlgn="ctr"/>
                      <a:r>
                        <a:rPr lang="it-IT" sz="900" b="1" u="none" strike="noStrike" dirty="0" err="1">
                          <a:solidFill>
                            <a:schemeClr val="bg1"/>
                          </a:solidFill>
                          <a:effectLst/>
                        </a:rPr>
                        <a:t>Process</a:t>
                      </a:r>
                      <a:endParaRPr lang="it-IT" sz="900" b="1" i="0" u="none" strike="noStrike" dirty="0">
                        <a:solidFill>
                          <a:schemeClr val="bg1"/>
                        </a:solidFill>
                        <a:effectLst/>
                        <a:latin typeface="Calibri" panose="020F0502020204030204" pitchFamily="34" charset="0"/>
                      </a:endParaRPr>
                    </a:p>
                  </a:txBody>
                  <a:tcPr marL="5101" marR="5101" marT="5101" marB="0" anchor="ctr">
                    <a:solidFill>
                      <a:schemeClr val="accent1">
                        <a:lumMod val="75000"/>
                      </a:schemeClr>
                    </a:solidFill>
                  </a:tcPr>
                </a:tc>
                <a:tc>
                  <a:txBody>
                    <a:bodyPr/>
                    <a:lstStyle/>
                    <a:p>
                      <a:pPr algn="ctr" fontAlgn="ctr"/>
                      <a:r>
                        <a:rPr lang="it-IT" sz="900" b="1" u="none" strike="noStrike">
                          <a:solidFill>
                            <a:schemeClr val="bg1"/>
                          </a:solidFill>
                          <a:effectLst/>
                        </a:rPr>
                        <a:t>Consolidated opportunities</a:t>
                      </a:r>
                      <a:endParaRPr lang="it-IT" sz="900" b="1" i="0" u="none" strike="noStrike">
                        <a:solidFill>
                          <a:schemeClr val="bg1"/>
                        </a:solidFill>
                        <a:effectLst/>
                        <a:latin typeface="Calibri" panose="020F0502020204030204" pitchFamily="34" charset="0"/>
                      </a:endParaRPr>
                    </a:p>
                  </a:txBody>
                  <a:tcPr marL="5101" marR="5101" marT="5101" marB="0" anchor="ctr">
                    <a:solidFill>
                      <a:schemeClr val="accent1">
                        <a:lumMod val="75000"/>
                      </a:schemeClr>
                    </a:solidFill>
                  </a:tcPr>
                </a:tc>
                <a:tc>
                  <a:txBody>
                    <a:bodyPr/>
                    <a:lstStyle/>
                    <a:p>
                      <a:pPr algn="ctr" fontAlgn="ctr"/>
                      <a:r>
                        <a:rPr lang="it-IT" sz="900" b="1" u="none" strike="noStrike">
                          <a:solidFill>
                            <a:schemeClr val="bg1"/>
                          </a:solidFill>
                          <a:effectLst/>
                        </a:rPr>
                        <a:t>Identified concerns</a:t>
                      </a:r>
                      <a:endParaRPr lang="it-IT" sz="900" b="1" i="0" u="none" strike="noStrike">
                        <a:solidFill>
                          <a:schemeClr val="bg1"/>
                        </a:solidFill>
                        <a:effectLst/>
                        <a:latin typeface="Calibri" panose="020F0502020204030204" pitchFamily="34" charset="0"/>
                      </a:endParaRPr>
                    </a:p>
                  </a:txBody>
                  <a:tcPr marL="5101" marR="5101" marT="5101" marB="0" anchor="ctr">
                    <a:solidFill>
                      <a:schemeClr val="accent1">
                        <a:lumMod val="75000"/>
                      </a:schemeClr>
                    </a:solidFill>
                  </a:tcPr>
                </a:tc>
                <a:tc>
                  <a:txBody>
                    <a:bodyPr/>
                    <a:lstStyle/>
                    <a:p>
                      <a:pPr algn="ctr" fontAlgn="ctr"/>
                      <a:r>
                        <a:rPr lang="it-IT" sz="900" b="1" u="none" strike="noStrike" dirty="0" err="1">
                          <a:solidFill>
                            <a:schemeClr val="bg1"/>
                          </a:solidFill>
                          <a:effectLst/>
                        </a:rPr>
                        <a:t>opportunities</a:t>
                      </a:r>
                      <a:endParaRPr lang="it-IT" sz="900" b="1" i="0" u="none" strike="noStrike" dirty="0">
                        <a:solidFill>
                          <a:schemeClr val="bg1"/>
                        </a:solidFill>
                        <a:effectLst/>
                        <a:latin typeface="Calibri" panose="020F0502020204030204" pitchFamily="34" charset="0"/>
                      </a:endParaRPr>
                    </a:p>
                  </a:txBody>
                  <a:tcPr marL="5101" marR="5101" marT="5101" marB="0" anchor="ctr">
                    <a:solidFill>
                      <a:schemeClr val="accent1">
                        <a:lumMod val="75000"/>
                      </a:schemeClr>
                    </a:solidFill>
                  </a:tcPr>
                </a:tc>
                <a:extLst>
                  <a:ext uri="{0D108BD9-81ED-4DB2-BD59-A6C34878D82A}">
                    <a16:rowId xmlns:a16="http://schemas.microsoft.com/office/drawing/2014/main" val="3529318829"/>
                  </a:ext>
                </a:extLst>
              </a:tr>
              <a:tr h="295210">
                <a:tc>
                  <a:txBody>
                    <a:bodyPr/>
                    <a:lstStyle/>
                    <a:p>
                      <a:pPr algn="l" fontAlgn="ctr"/>
                      <a:r>
                        <a:rPr lang="en-US" sz="900" u="none" strike="noStrike">
                          <a:effectLst/>
                        </a:rPr>
                        <a:t>Business data, Panel data, Industry reports, GDP data</a:t>
                      </a:r>
                      <a:endParaRPr lang="en-US"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Market data provider</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Manufacturer</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Marketing</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Competitive landscape understanding</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CH1, CN1, CN5</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 </a:t>
                      </a:r>
                      <a:endParaRPr lang="it-IT" sz="900" b="0" i="0" u="none" strike="noStrike">
                        <a:solidFill>
                          <a:srgbClr val="000000"/>
                        </a:solidFill>
                        <a:effectLst/>
                        <a:latin typeface="Calibri" panose="020F0502020204030204" pitchFamily="34" charset="0"/>
                      </a:endParaRPr>
                    </a:p>
                  </a:txBody>
                  <a:tcPr marL="5101" marR="5101" marT="5101" marB="0" anchor="ctr"/>
                </a:tc>
                <a:extLst>
                  <a:ext uri="{0D108BD9-81ED-4DB2-BD59-A6C34878D82A}">
                    <a16:rowId xmlns:a16="http://schemas.microsoft.com/office/drawing/2014/main" val="2352643899"/>
                  </a:ext>
                </a:extLst>
              </a:tr>
              <a:tr h="295210">
                <a:tc>
                  <a:txBody>
                    <a:bodyPr/>
                    <a:lstStyle/>
                    <a:p>
                      <a:pPr algn="l" fontAlgn="ctr"/>
                      <a:r>
                        <a:rPr lang="it-IT" sz="900" u="none" strike="noStrike">
                          <a:effectLst/>
                        </a:rPr>
                        <a:t>Customer survey data</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dirty="0">
                          <a:effectLst/>
                        </a:rPr>
                        <a:t>Customer</a:t>
                      </a:r>
                      <a:endParaRPr lang="it-IT" sz="900" b="0" i="0" u="none" strike="noStrike" dirty="0">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Market data provider</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Marketing</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Drivers of product differentiation</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CH1, CN1, CN5</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 </a:t>
                      </a:r>
                      <a:endParaRPr lang="it-IT" sz="900" b="0" i="0" u="none" strike="noStrike">
                        <a:solidFill>
                          <a:srgbClr val="000000"/>
                        </a:solidFill>
                        <a:effectLst/>
                        <a:latin typeface="Calibri" panose="020F0502020204030204" pitchFamily="34" charset="0"/>
                      </a:endParaRPr>
                    </a:p>
                  </a:txBody>
                  <a:tcPr marL="5101" marR="5101" marT="5101" marB="0" anchor="ctr"/>
                </a:tc>
                <a:extLst>
                  <a:ext uri="{0D108BD9-81ED-4DB2-BD59-A6C34878D82A}">
                    <a16:rowId xmlns:a16="http://schemas.microsoft.com/office/drawing/2014/main" val="3773210119"/>
                  </a:ext>
                </a:extLst>
              </a:tr>
              <a:tr h="150617">
                <a:tc>
                  <a:txBody>
                    <a:bodyPr/>
                    <a:lstStyle/>
                    <a:p>
                      <a:pPr algn="l" fontAlgn="ctr"/>
                      <a:r>
                        <a:rPr lang="it-IT" sz="900" u="none" strike="noStrike">
                          <a:effectLst/>
                        </a:rPr>
                        <a:t>Open data, Standards</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Government &amp; Institution</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End user, Manufacturer</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Design</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Drivers of product design</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 </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 </a:t>
                      </a:r>
                      <a:endParaRPr lang="it-IT" sz="900" b="0" i="0" u="none" strike="noStrike">
                        <a:solidFill>
                          <a:srgbClr val="000000"/>
                        </a:solidFill>
                        <a:effectLst/>
                        <a:latin typeface="Calibri" panose="020F0502020204030204" pitchFamily="34" charset="0"/>
                      </a:endParaRPr>
                    </a:p>
                  </a:txBody>
                  <a:tcPr marL="5101" marR="5101" marT="5101" marB="0" anchor="ctr"/>
                </a:tc>
                <a:extLst>
                  <a:ext uri="{0D108BD9-81ED-4DB2-BD59-A6C34878D82A}">
                    <a16:rowId xmlns:a16="http://schemas.microsoft.com/office/drawing/2014/main" val="2040403190"/>
                  </a:ext>
                </a:extLst>
              </a:tr>
              <a:tr h="295210">
                <a:tc>
                  <a:txBody>
                    <a:bodyPr/>
                    <a:lstStyle/>
                    <a:p>
                      <a:pPr algn="l" fontAlgn="ctr"/>
                      <a:r>
                        <a:rPr lang="it-IT" sz="900" u="none" strike="noStrike">
                          <a:effectLst/>
                        </a:rPr>
                        <a:t>Technical requirements and constrains</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Third Party</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dirty="0">
                          <a:effectLst/>
                        </a:rPr>
                        <a:t>End User</a:t>
                      </a:r>
                      <a:endParaRPr lang="it-IT" sz="900" b="0" i="0" u="none" strike="noStrike" dirty="0">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Adoption</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Drivers of product specification</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 </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 </a:t>
                      </a:r>
                      <a:endParaRPr lang="it-IT" sz="900" b="0" i="0" u="none" strike="noStrike">
                        <a:solidFill>
                          <a:srgbClr val="000000"/>
                        </a:solidFill>
                        <a:effectLst/>
                        <a:latin typeface="Calibri" panose="020F0502020204030204" pitchFamily="34" charset="0"/>
                      </a:endParaRPr>
                    </a:p>
                  </a:txBody>
                  <a:tcPr marL="5101" marR="5101" marT="5101" marB="0" anchor="ctr"/>
                </a:tc>
                <a:extLst>
                  <a:ext uri="{0D108BD9-81ED-4DB2-BD59-A6C34878D82A}">
                    <a16:rowId xmlns:a16="http://schemas.microsoft.com/office/drawing/2014/main" val="1633945089"/>
                  </a:ext>
                </a:extLst>
              </a:tr>
              <a:tr h="439802">
                <a:tc>
                  <a:txBody>
                    <a:bodyPr/>
                    <a:lstStyle/>
                    <a:p>
                      <a:pPr algn="l" fontAlgn="ctr"/>
                      <a:r>
                        <a:rPr lang="en-US" sz="900" u="none" strike="noStrike">
                          <a:effectLst/>
                        </a:rPr>
                        <a:t>Sales transaction data, Customer care data, Customer service, </a:t>
                      </a:r>
                      <a:endParaRPr lang="en-US"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dirty="0">
                          <a:effectLst/>
                        </a:rPr>
                        <a:t>Retailer, Rental</a:t>
                      </a:r>
                      <a:endParaRPr lang="it-IT" sz="900" b="0" i="0" u="none" strike="noStrike" dirty="0">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dirty="0">
                          <a:effectLst/>
                        </a:rPr>
                        <a:t>Commercial </a:t>
                      </a:r>
                      <a:r>
                        <a:rPr lang="it-IT" sz="900" u="none" strike="noStrike" dirty="0" err="1">
                          <a:effectLst/>
                        </a:rPr>
                        <a:t>branch</a:t>
                      </a:r>
                      <a:r>
                        <a:rPr lang="it-IT" sz="900" u="none" strike="noStrike" dirty="0">
                          <a:effectLst/>
                        </a:rPr>
                        <a:t>,</a:t>
                      </a:r>
                      <a:br>
                        <a:rPr lang="it-IT" sz="900" u="none" strike="noStrike" dirty="0">
                          <a:effectLst/>
                        </a:rPr>
                      </a:br>
                      <a:r>
                        <a:rPr lang="it-IT" sz="900" u="none" strike="noStrike" dirty="0" err="1">
                          <a:effectLst/>
                        </a:rPr>
                        <a:t>Manufacturer</a:t>
                      </a:r>
                      <a:endParaRPr lang="it-IT" sz="900" b="0" i="0" u="none" strike="noStrike" dirty="0">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End user Purchasing</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en-US" sz="900" u="none" strike="noStrike">
                          <a:effectLst/>
                        </a:rPr>
                        <a:t>Segmentation of consumers and anticipation of trends by segment</a:t>
                      </a:r>
                      <a:endParaRPr lang="en-US"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CH1, CN1, CN5, CN7, CN8</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 </a:t>
                      </a:r>
                      <a:endParaRPr lang="it-IT" sz="900" b="0" i="0" u="none" strike="noStrike">
                        <a:solidFill>
                          <a:srgbClr val="000000"/>
                        </a:solidFill>
                        <a:effectLst/>
                        <a:latin typeface="Calibri" panose="020F0502020204030204" pitchFamily="34" charset="0"/>
                      </a:endParaRPr>
                    </a:p>
                  </a:txBody>
                  <a:tcPr marL="5101" marR="5101" marT="5101" marB="0" anchor="ctr"/>
                </a:tc>
                <a:extLst>
                  <a:ext uri="{0D108BD9-81ED-4DB2-BD59-A6C34878D82A}">
                    <a16:rowId xmlns:a16="http://schemas.microsoft.com/office/drawing/2014/main" val="3830919456"/>
                  </a:ext>
                </a:extLst>
              </a:tr>
              <a:tr h="295210">
                <a:tc>
                  <a:txBody>
                    <a:bodyPr/>
                    <a:lstStyle/>
                    <a:p>
                      <a:pPr algn="l" fontAlgn="ctr"/>
                      <a:r>
                        <a:rPr lang="it-IT" sz="900" u="none" strike="noStrike">
                          <a:effectLst/>
                        </a:rPr>
                        <a:t>Purchase ordere data</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Commercial branch</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dirty="0" err="1">
                          <a:effectLst/>
                        </a:rPr>
                        <a:t>Manufacturer</a:t>
                      </a:r>
                      <a:endParaRPr lang="it-IT" sz="900" b="0" i="0" u="none" strike="noStrike" dirty="0">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dirty="0">
                          <a:effectLst/>
                        </a:rPr>
                        <a:t>Customer </a:t>
                      </a:r>
                      <a:r>
                        <a:rPr lang="it-IT" sz="900" u="none" strike="noStrike" dirty="0" err="1">
                          <a:effectLst/>
                        </a:rPr>
                        <a:t>Purchasing</a:t>
                      </a:r>
                      <a:endParaRPr lang="it-IT" sz="900" b="0" i="0" u="none" strike="noStrike" dirty="0">
                        <a:solidFill>
                          <a:srgbClr val="000000"/>
                        </a:solidFill>
                        <a:effectLst/>
                        <a:latin typeface="Calibri" panose="020F0502020204030204" pitchFamily="34" charset="0"/>
                      </a:endParaRPr>
                    </a:p>
                  </a:txBody>
                  <a:tcPr marL="5101" marR="5101" marT="5101" marB="0" anchor="ctr"/>
                </a:tc>
                <a:tc>
                  <a:txBody>
                    <a:bodyPr/>
                    <a:lstStyle/>
                    <a:p>
                      <a:pPr algn="l" fontAlgn="ctr"/>
                      <a:r>
                        <a:rPr lang="en-US" sz="900" u="none" strike="noStrike">
                          <a:effectLst/>
                        </a:rPr>
                        <a:t>Personalised offers to be designed</a:t>
                      </a:r>
                      <a:endParaRPr lang="en-US"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CH1, CN1, CN5, CN7, CN8</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 </a:t>
                      </a:r>
                      <a:endParaRPr lang="it-IT" sz="900" b="0" i="0" u="none" strike="noStrike">
                        <a:solidFill>
                          <a:srgbClr val="000000"/>
                        </a:solidFill>
                        <a:effectLst/>
                        <a:latin typeface="Calibri" panose="020F0502020204030204" pitchFamily="34" charset="0"/>
                      </a:endParaRPr>
                    </a:p>
                  </a:txBody>
                  <a:tcPr marL="5101" marR="5101" marT="5101" marB="0" anchor="ctr"/>
                </a:tc>
                <a:extLst>
                  <a:ext uri="{0D108BD9-81ED-4DB2-BD59-A6C34878D82A}">
                    <a16:rowId xmlns:a16="http://schemas.microsoft.com/office/drawing/2014/main" val="2050884239"/>
                  </a:ext>
                </a:extLst>
              </a:tr>
              <a:tr h="295210">
                <a:tc>
                  <a:txBody>
                    <a:bodyPr/>
                    <a:lstStyle/>
                    <a:p>
                      <a:pPr algn="l" fontAlgn="ctr"/>
                      <a:r>
                        <a:rPr lang="en-US" sz="900" u="none" strike="noStrike">
                          <a:effectLst/>
                        </a:rPr>
                        <a:t>Geo-located data, product key variables data</a:t>
                      </a:r>
                      <a:endParaRPr lang="en-US"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dirty="0">
                          <a:effectLst/>
                        </a:rPr>
                        <a:t>IoT data service provider</a:t>
                      </a:r>
                      <a:endParaRPr lang="it-IT" sz="900" b="0" i="0" u="none" strike="noStrike" dirty="0">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dirty="0">
                          <a:effectLst/>
                        </a:rPr>
                        <a:t>Customer, </a:t>
                      </a:r>
                      <a:r>
                        <a:rPr lang="it-IT" sz="900" u="none" strike="noStrike" dirty="0" err="1">
                          <a:effectLst/>
                        </a:rPr>
                        <a:t>Manufacturer</a:t>
                      </a:r>
                      <a:endParaRPr lang="it-IT" sz="900" b="0" i="0" u="none" strike="noStrike" dirty="0">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dirty="0">
                          <a:effectLst/>
                        </a:rPr>
                        <a:t>Use</a:t>
                      </a:r>
                      <a:endParaRPr lang="it-IT" sz="900" b="0" i="0" u="none" strike="noStrike" dirty="0">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Product area distribution</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 </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 </a:t>
                      </a:r>
                      <a:endParaRPr lang="it-IT" sz="900" b="0" i="0" u="none" strike="noStrike">
                        <a:solidFill>
                          <a:srgbClr val="000000"/>
                        </a:solidFill>
                        <a:effectLst/>
                        <a:latin typeface="Calibri" panose="020F0502020204030204" pitchFamily="34" charset="0"/>
                      </a:endParaRPr>
                    </a:p>
                  </a:txBody>
                  <a:tcPr marL="5101" marR="5101" marT="5101" marB="0" anchor="ctr"/>
                </a:tc>
                <a:extLst>
                  <a:ext uri="{0D108BD9-81ED-4DB2-BD59-A6C34878D82A}">
                    <a16:rowId xmlns:a16="http://schemas.microsoft.com/office/drawing/2014/main" val="1498279434"/>
                  </a:ext>
                </a:extLst>
              </a:tr>
              <a:tr h="295210">
                <a:tc>
                  <a:txBody>
                    <a:bodyPr/>
                    <a:lstStyle/>
                    <a:p>
                      <a:pPr algn="l" fontAlgn="ctr"/>
                      <a:r>
                        <a:rPr lang="it-IT" sz="900" u="none" strike="noStrike">
                          <a:effectLst/>
                        </a:rPr>
                        <a:t>Logistic contractual data, Availability data</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Suppliers</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Manufacturer</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Supply</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Product dimensioning</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ctr" fontAlgn="ctr"/>
                      <a:r>
                        <a:rPr lang="it-IT" sz="900" u="none" strike="noStrike">
                          <a:effectLst/>
                        </a:rPr>
                        <a:t>CH4, CN1, CN2, CN5, CN11</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 </a:t>
                      </a:r>
                      <a:endParaRPr lang="it-IT" sz="900" b="0" i="0" u="none" strike="noStrike">
                        <a:solidFill>
                          <a:srgbClr val="000000"/>
                        </a:solidFill>
                        <a:effectLst/>
                        <a:latin typeface="Calibri" panose="020F0502020204030204" pitchFamily="34" charset="0"/>
                      </a:endParaRPr>
                    </a:p>
                  </a:txBody>
                  <a:tcPr marL="5101" marR="5101" marT="5101" marB="0" anchor="ctr"/>
                </a:tc>
                <a:extLst>
                  <a:ext uri="{0D108BD9-81ED-4DB2-BD59-A6C34878D82A}">
                    <a16:rowId xmlns:a16="http://schemas.microsoft.com/office/drawing/2014/main" val="4065808004"/>
                  </a:ext>
                </a:extLst>
              </a:tr>
              <a:tr h="746402">
                <a:tc>
                  <a:txBody>
                    <a:bodyPr/>
                    <a:lstStyle/>
                    <a:p>
                      <a:pPr algn="l" fontAlgn="ctr"/>
                      <a:r>
                        <a:rPr lang="en-US" sz="900" u="none" strike="noStrike">
                          <a:effectLst/>
                        </a:rPr>
                        <a:t>Demand Forecast, Level of service data, Order data, Risk mitigation data</a:t>
                      </a:r>
                      <a:endParaRPr lang="en-US"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dirty="0" err="1">
                          <a:effectLst/>
                        </a:rPr>
                        <a:t>Manufacturer</a:t>
                      </a:r>
                      <a:endParaRPr lang="it-IT" sz="900" b="0" i="0" u="none" strike="noStrike" dirty="0">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dirty="0">
                          <a:effectLst/>
                        </a:rPr>
                        <a:t>Suppliers</a:t>
                      </a:r>
                      <a:endParaRPr lang="it-IT" sz="900" b="0" i="0" u="none" strike="noStrike" dirty="0">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dirty="0">
                          <a:effectLst/>
                        </a:rPr>
                        <a:t>Production</a:t>
                      </a:r>
                      <a:endParaRPr lang="it-IT" sz="900" b="0" i="0" u="none" strike="noStrike" dirty="0">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dirty="0" err="1">
                          <a:effectLst/>
                        </a:rPr>
                        <a:t>Industrialization</a:t>
                      </a:r>
                      <a:r>
                        <a:rPr lang="it-IT" sz="900" u="none" strike="noStrike" dirty="0">
                          <a:effectLst/>
                        </a:rPr>
                        <a:t>, production </a:t>
                      </a:r>
                      <a:r>
                        <a:rPr lang="it-IT" sz="900" u="none" strike="noStrike" dirty="0" err="1">
                          <a:effectLst/>
                        </a:rPr>
                        <a:t>process</a:t>
                      </a:r>
                      <a:r>
                        <a:rPr lang="it-IT" sz="900" u="none" strike="noStrike" dirty="0">
                          <a:effectLst/>
                        </a:rPr>
                        <a:t> </a:t>
                      </a:r>
                      <a:r>
                        <a:rPr lang="it-IT" sz="900" u="none" strike="noStrike" dirty="0" err="1">
                          <a:effectLst/>
                        </a:rPr>
                        <a:t>dimensioning</a:t>
                      </a:r>
                      <a:r>
                        <a:rPr lang="it-IT" sz="900" u="none" strike="noStrike" dirty="0">
                          <a:effectLst/>
                        </a:rPr>
                        <a:t>, </a:t>
                      </a:r>
                      <a:r>
                        <a:rPr lang="it-IT" sz="900" u="none" strike="noStrike" dirty="0" err="1">
                          <a:effectLst/>
                        </a:rPr>
                        <a:t>anticipation</a:t>
                      </a:r>
                      <a:r>
                        <a:rPr lang="it-IT" sz="900" u="none" strike="noStrike" dirty="0">
                          <a:effectLst/>
                        </a:rPr>
                        <a:t> of production </a:t>
                      </a:r>
                      <a:r>
                        <a:rPr lang="it-IT" sz="900" u="none" strike="noStrike" dirty="0" err="1">
                          <a:effectLst/>
                        </a:rPr>
                        <a:t>failures</a:t>
                      </a:r>
                      <a:endParaRPr lang="it-IT" sz="900" b="0" i="0" u="none" strike="noStrike" dirty="0">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CH4, CN1, CN2, CN5, CN11</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 </a:t>
                      </a:r>
                      <a:endParaRPr lang="it-IT" sz="900" b="0" i="0" u="none" strike="noStrike">
                        <a:solidFill>
                          <a:srgbClr val="000000"/>
                        </a:solidFill>
                        <a:effectLst/>
                        <a:latin typeface="Calibri" panose="020F0502020204030204" pitchFamily="34" charset="0"/>
                      </a:endParaRPr>
                    </a:p>
                  </a:txBody>
                  <a:tcPr marL="5101" marR="5101" marT="5101" marB="0" anchor="ctr"/>
                </a:tc>
                <a:extLst>
                  <a:ext uri="{0D108BD9-81ED-4DB2-BD59-A6C34878D82A}">
                    <a16:rowId xmlns:a16="http://schemas.microsoft.com/office/drawing/2014/main" val="1539918403"/>
                  </a:ext>
                </a:extLst>
              </a:tr>
              <a:tr h="1307354">
                <a:tc>
                  <a:txBody>
                    <a:bodyPr/>
                    <a:lstStyle/>
                    <a:p>
                      <a:pPr algn="l" fontAlgn="ctr"/>
                      <a:r>
                        <a:rPr lang="en-US" sz="900" u="none" strike="noStrike">
                          <a:effectLst/>
                        </a:rPr>
                        <a:t>Product utilization data, 1st party data, warrany claims data, User experience datas</a:t>
                      </a:r>
                      <a:endParaRPr lang="en-US"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End user, Customers</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Customer, Manufacturer</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Use</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en-US" sz="900" u="none" strike="noStrike" dirty="0">
                          <a:effectLst/>
                        </a:rPr>
                        <a:t>Continuous elicitation of user needs and habits,  Improvements of customer experience</a:t>
                      </a:r>
                      <a:endParaRPr lang="en-US" sz="900" b="0" i="0" u="none" strike="noStrike" dirty="0">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dirty="0">
                          <a:effectLst/>
                        </a:rPr>
                        <a:t>CH1-3, CN1, CN2, CN3, CN4, CN5, CN9, CN10, CN11</a:t>
                      </a:r>
                      <a:endParaRPr lang="it-IT" sz="900" b="0" i="0" u="none" strike="noStrike" dirty="0">
                        <a:solidFill>
                          <a:srgbClr val="000000"/>
                        </a:solidFill>
                        <a:effectLst/>
                        <a:latin typeface="Calibri" panose="020F0502020204030204" pitchFamily="34" charset="0"/>
                      </a:endParaRPr>
                    </a:p>
                  </a:txBody>
                  <a:tcPr marL="5101" marR="5101" marT="5101" marB="0" anchor="ctr"/>
                </a:tc>
                <a:tc>
                  <a:txBody>
                    <a:bodyPr/>
                    <a:lstStyle/>
                    <a:p>
                      <a:pPr algn="l" fontAlgn="ctr"/>
                      <a:r>
                        <a:rPr lang="en-US" sz="900" u="none" strike="noStrike">
                          <a:effectLst/>
                        </a:rPr>
                        <a:t>Design of personalized recommendations and real-time feedbacks to change use behaviours and</a:t>
                      </a:r>
                      <a:br>
                        <a:rPr lang="en-US" sz="900" u="none" strike="noStrike">
                          <a:effectLst/>
                        </a:rPr>
                      </a:br>
                      <a:r>
                        <a:rPr lang="en-US" sz="900" u="none" strike="noStrike">
                          <a:effectLst/>
                        </a:rPr>
                        <a:t>Alternative uses afforded by the product can guide manufacturers towards the introduction of new features and functionalities</a:t>
                      </a:r>
                      <a:endParaRPr lang="en-US" sz="900" b="0" i="0" u="none" strike="noStrike">
                        <a:solidFill>
                          <a:srgbClr val="000000"/>
                        </a:solidFill>
                        <a:effectLst/>
                        <a:latin typeface="Calibri" panose="020F0502020204030204" pitchFamily="34" charset="0"/>
                      </a:endParaRPr>
                    </a:p>
                  </a:txBody>
                  <a:tcPr marL="5101" marR="5101" marT="5101" marB="0" anchor="ctr"/>
                </a:tc>
                <a:extLst>
                  <a:ext uri="{0D108BD9-81ED-4DB2-BD59-A6C34878D82A}">
                    <a16:rowId xmlns:a16="http://schemas.microsoft.com/office/drawing/2014/main" val="3590630449"/>
                  </a:ext>
                </a:extLst>
              </a:tr>
              <a:tr h="590026">
                <a:tc>
                  <a:txBody>
                    <a:bodyPr/>
                    <a:lstStyle/>
                    <a:p>
                      <a:pPr algn="l" fontAlgn="ctr"/>
                      <a:r>
                        <a:rPr lang="en-US" sz="900" u="none" strike="noStrike">
                          <a:effectLst/>
                        </a:rPr>
                        <a:t>Product usage data, position detection, 1st party data</a:t>
                      </a:r>
                      <a:endParaRPr lang="en-US"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IoT data service provider</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Customer, Manufacturer</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Use</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en-US" sz="900" u="none" strike="noStrike">
                          <a:effectLst/>
                        </a:rPr>
                        <a:t>Identification of consumer profile and creation of new services </a:t>
                      </a:r>
                      <a:endParaRPr lang="en-US"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it-IT" sz="900" u="none" strike="noStrike">
                          <a:effectLst/>
                        </a:rPr>
                        <a:t>CH1-3, CN1, CN2, CN3, CN4, CN5, CN9, CN10, CN11</a:t>
                      </a:r>
                      <a:endParaRPr lang="it-IT" sz="900" b="0" i="0" u="none" strike="noStrike">
                        <a:solidFill>
                          <a:srgbClr val="000000"/>
                        </a:solidFill>
                        <a:effectLst/>
                        <a:latin typeface="Calibri" panose="020F0502020204030204" pitchFamily="34" charset="0"/>
                      </a:endParaRPr>
                    </a:p>
                  </a:txBody>
                  <a:tcPr marL="5101" marR="5101" marT="5101" marB="0" anchor="ctr"/>
                </a:tc>
                <a:tc>
                  <a:txBody>
                    <a:bodyPr/>
                    <a:lstStyle/>
                    <a:p>
                      <a:pPr algn="l" fontAlgn="ctr"/>
                      <a:r>
                        <a:rPr lang="en-US" sz="900" u="none" strike="noStrike" dirty="0">
                          <a:effectLst/>
                        </a:rPr>
                        <a:t>New services creation for End Users and Customer (Remote diagnosis, maintenance services…)</a:t>
                      </a:r>
                      <a:endParaRPr lang="en-US" sz="900" b="0" i="0" u="none" strike="noStrike" dirty="0">
                        <a:solidFill>
                          <a:srgbClr val="000000"/>
                        </a:solidFill>
                        <a:effectLst/>
                        <a:latin typeface="Calibri" panose="020F0502020204030204" pitchFamily="34" charset="0"/>
                      </a:endParaRPr>
                    </a:p>
                  </a:txBody>
                  <a:tcPr marL="5101" marR="5101" marT="5101" marB="0" anchor="ctr"/>
                </a:tc>
                <a:extLst>
                  <a:ext uri="{0D108BD9-81ED-4DB2-BD59-A6C34878D82A}">
                    <a16:rowId xmlns:a16="http://schemas.microsoft.com/office/drawing/2014/main" val="2521235449"/>
                  </a:ext>
                </a:extLst>
              </a:tr>
            </a:tbl>
          </a:graphicData>
        </a:graphic>
      </p:graphicFrame>
      <p:sp>
        <p:nvSpPr>
          <p:cNvPr id="6" name="Titolo 1">
            <a:extLst>
              <a:ext uri="{FF2B5EF4-FFF2-40B4-BE49-F238E27FC236}">
                <a16:creationId xmlns:a16="http://schemas.microsoft.com/office/drawing/2014/main" id="{99B38A96-CB3F-D2F5-B6C4-B642DA09CA1A}"/>
              </a:ext>
            </a:extLst>
          </p:cNvPr>
          <p:cNvSpPr>
            <a:spLocks noGrp="1"/>
          </p:cNvSpPr>
          <p:nvPr>
            <p:ph type="title"/>
          </p:nvPr>
        </p:nvSpPr>
        <p:spPr>
          <a:xfrm>
            <a:off x="1008184" y="174032"/>
            <a:ext cx="10175631" cy="1111843"/>
          </a:xfrm>
        </p:spPr>
        <p:txBody>
          <a:bodyPr vert="horz" lIns="91440" tIns="45720" rIns="91440" bIns="45720" rtlCol="0" anchor="ctr">
            <a:normAutofit/>
          </a:bodyPr>
          <a:lstStyle/>
          <a:p>
            <a:pPr algn="ctr"/>
            <a:r>
              <a:rPr lang="en-US" b="1" dirty="0">
                <a:solidFill>
                  <a:schemeClr val="accent1">
                    <a:lumMod val="75000"/>
                  </a:schemeClr>
                </a:solidFill>
              </a:rPr>
              <a:t>FLUSSO DATI, OPPORTUNITA’  E PROBLEMI</a:t>
            </a:r>
          </a:p>
        </p:txBody>
      </p:sp>
    </p:spTree>
    <p:extLst>
      <p:ext uri="{BB962C8B-B14F-4D97-AF65-F5344CB8AC3E}">
        <p14:creationId xmlns:p14="http://schemas.microsoft.com/office/powerpoint/2010/main" val="22523968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a 1">
            <a:extLst>
              <a:ext uri="{FF2B5EF4-FFF2-40B4-BE49-F238E27FC236}">
                <a16:creationId xmlns:a16="http://schemas.microsoft.com/office/drawing/2014/main" id="{F1C93FAC-1C8C-85FC-9991-67ADF756EB19}"/>
              </a:ext>
            </a:extLst>
          </p:cNvPr>
          <p:cNvGraphicFramePr>
            <a:graphicFrameLocks noGrp="1"/>
          </p:cNvGraphicFramePr>
          <p:nvPr>
            <p:extLst>
              <p:ext uri="{D42A27DB-BD31-4B8C-83A1-F6EECF244321}">
                <p14:modId xmlns:p14="http://schemas.microsoft.com/office/powerpoint/2010/main" val="1245718667"/>
              </p:ext>
            </p:extLst>
          </p:nvPr>
        </p:nvGraphicFramePr>
        <p:xfrm>
          <a:off x="3662362" y="2304256"/>
          <a:ext cx="4867275" cy="1714500"/>
        </p:xfrm>
        <a:graphic>
          <a:graphicData uri="http://schemas.openxmlformats.org/drawingml/2006/table">
            <a:tbl>
              <a:tblPr>
                <a:tableStyleId>{5C22544A-7EE6-4342-B048-85BDC9FD1C3A}</a:tableStyleId>
              </a:tblPr>
              <a:tblGrid>
                <a:gridCol w="2505215">
                  <a:extLst>
                    <a:ext uri="{9D8B030D-6E8A-4147-A177-3AD203B41FA5}">
                      <a16:colId xmlns:a16="http://schemas.microsoft.com/office/drawing/2014/main" val="550030721"/>
                    </a:ext>
                  </a:extLst>
                </a:gridCol>
                <a:gridCol w="2362060">
                  <a:extLst>
                    <a:ext uri="{9D8B030D-6E8A-4147-A177-3AD203B41FA5}">
                      <a16:colId xmlns:a16="http://schemas.microsoft.com/office/drawing/2014/main" val="144388303"/>
                    </a:ext>
                  </a:extLst>
                </a:gridCol>
              </a:tblGrid>
              <a:tr h="190500">
                <a:tc>
                  <a:txBody>
                    <a:bodyPr/>
                    <a:lstStyle/>
                    <a:p>
                      <a:pPr algn="l" fontAlgn="b"/>
                      <a:r>
                        <a:rPr lang="it-IT" sz="1100" b="1" u="none" strike="noStrike" dirty="0">
                          <a:effectLst/>
                        </a:rPr>
                        <a:t>Ruolo aziendale intervistato</a:t>
                      </a:r>
                      <a:endParaRPr lang="it-IT"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it-IT" sz="1100" b="1" i="0" u="none" strike="noStrike" dirty="0">
                          <a:solidFill>
                            <a:srgbClr val="000000"/>
                          </a:solidFill>
                          <a:effectLst/>
                          <a:latin typeface="Calibri" panose="020F0502020204030204" pitchFamily="34" charset="0"/>
                        </a:rPr>
                        <a:t>Data</a:t>
                      </a:r>
                    </a:p>
                  </a:txBody>
                  <a:tcPr marL="9525" marR="9525" marT="9525" marB="0" anchor="b"/>
                </a:tc>
                <a:extLst>
                  <a:ext uri="{0D108BD9-81ED-4DB2-BD59-A6C34878D82A}">
                    <a16:rowId xmlns:a16="http://schemas.microsoft.com/office/drawing/2014/main" val="3711653835"/>
                  </a:ext>
                </a:extLst>
              </a:tr>
              <a:tr h="190500">
                <a:tc>
                  <a:txBody>
                    <a:bodyPr/>
                    <a:lstStyle/>
                    <a:p>
                      <a:pPr algn="l" fontAlgn="b"/>
                      <a:r>
                        <a:rPr lang="it-IT" sz="1100" u="none" strike="noStrike">
                          <a:effectLst/>
                        </a:rPr>
                        <a:t>Business manager</a:t>
                      </a:r>
                      <a:endParaRPr lang="it-IT"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100" u="none" strike="noStrike" dirty="0">
                          <a:effectLst/>
                        </a:rPr>
                        <a:t>19/12/2022</a:t>
                      </a:r>
                      <a:endParaRPr lang="it-IT"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74478992"/>
                  </a:ext>
                </a:extLst>
              </a:tr>
              <a:tr h="190500">
                <a:tc>
                  <a:txBody>
                    <a:bodyPr/>
                    <a:lstStyle/>
                    <a:p>
                      <a:pPr algn="l" fontAlgn="b"/>
                      <a:r>
                        <a:rPr lang="it-IT" sz="1100" u="none" strike="noStrike">
                          <a:effectLst/>
                        </a:rPr>
                        <a:t>Marketing leader/manager</a:t>
                      </a:r>
                      <a:endParaRPr lang="it-IT"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100" u="none" strike="noStrike" dirty="0">
                          <a:effectLst/>
                        </a:rPr>
                        <a:t>10/02/2023</a:t>
                      </a:r>
                      <a:endParaRPr lang="it-IT"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881914092"/>
                  </a:ext>
                </a:extLst>
              </a:tr>
              <a:tr h="190500">
                <a:tc>
                  <a:txBody>
                    <a:bodyPr/>
                    <a:lstStyle/>
                    <a:p>
                      <a:pPr algn="l" fontAlgn="b"/>
                      <a:r>
                        <a:rPr lang="it-IT" sz="1100" u="none" strike="noStrike">
                          <a:effectLst/>
                        </a:rPr>
                        <a:t>Manufacturing leader/ manager</a:t>
                      </a:r>
                      <a:endParaRPr lang="it-IT"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100" b="0" i="0" u="none" strike="noStrike" dirty="0">
                          <a:solidFill>
                            <a:srgbClr val="000000"/>
                          </a:solidFill>
                          <a:effectLst/>
                          <a:latin typeface="Calibri" panose="020F0502020204030204" pitchFamily="34" charset="0"/>
                        </a:rPr>
                        <a:t>22/02/2023</a:t>
                      </a:r>
                    </a:p>
                  </a:txBody>
                  <a:tcPr marL="9525" marR="9525" marT="9525" marB="0" anchor="b"/>
                </a:tc>
                <a:extLst>
                  <a:ext uri="{0D108BD9-81ED-4DB2-BD59-A6C34878D82A}">
                    <a16:rowId xmlns:a16="http://schemas.microsoft.com/office/drawing/2014/main" val="4066179481"/>
                  </a:ext>
                </a:extLst>
              </a:tr>
              <a:tr h="190500">
                <a:tc>
                  <a:txBody>
                    <a:bodyPr/>
                    <a:lstStyle/>
                    <a:p>
                      <a:pPr algn="l" fontAlgn="b"/>
                      <a:r>
                        <a:rPr lang="en-US" sz="1100" u="none" strike="noStrike">
                          <a:effectLst/>
                        </a:rPr>
                        <a:t>Supply chain/Purchase leader/manager</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it-IT" sz="1100" b="0" i="0" u="none" strike="noStrike" dirty="0">
                          <a:solidFill>
                            <a:srgbClr val="000000"/>
                          </a:solidFill>
                          <a:effectLst/>
                          <a:latin typeface="Calibri" panose="020F0502020204030204" pitchFamily="34" charset="0"/>
                        </a:rPr>
                        <a:t>22/02/2023</a:t>
                      </a:r>
                    </a:p>
                  </a:txBody>
                  <a:tcPr marL="9525" marR="9525" marT="9525" marB="0" anchor="b"/>
                </a:tc>
                <a:extLst>
                  <a:ext uri="{0D108BD9-81ED-4DB2-BD59-A6C34878D82A}">
                    <a16:rowId xmlns:a16="http://schemas.microsoft.com/office/drawing/2014/main" val="2913300152"/>
                  </a:ext>
                </a:extLst>
              </a:tr>
              <a:tr h="190500">
                <a:tc>
                  <a:txBody>
                    <a:bodyPr/>
                    <a:lstStyle/>
                    <a:p>
                      <a:pPr algn="l" fontAlgn="b"/>
                      <a:r>
                        <a:rPr lang="it-IT" sz="1100" u="none" strike="noStrike">
                          <a:effectLst/>
                        </a:rPr>
                        <a:t>Sales leader/manager</a:t>
                      </a:r>
                      <a:endParaRPr lang="it-IT"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100" u="none" strike="noStrike" dirty="0">
                          <a:effectLst/>
                        </a:rPr>
                        <a:t>17/02/2023</a:t>
                      </a:r>
                      <a:endParaRPr lang="it-IT"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83277324"/>
                  </a:ext>
                </a:extLst>
              </a:tr>
              <a:tr h="190500">
                <a:tc>
                  <a:txBody>
                    <a:bodyPr/>
                    <a:lstStyle/>
                    <a:p>
                      <a:pPr algn="l" fontAlgn="b"/>
                      <a:r>
                        <a:rPr lang="it-IT" sz="1100" u="none" strike="noStrike">
                          <a:effectLst/>
                        </a:rPr>
                        <a:t>Customer service/ warranties rapair</a:t>
                      </a:r>
                      <a:endParaRPr lang="it-IT"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100" b="0" i="0" u="none" strike="noStrike" dirty="0">
                          <a:solidFill>
                            <a:srgbClr val="000000"/>
                          </a:solidFill>
                          <a:effectLst/>
                          <a:latin typeface="Calibri" panose="020F0502020204030204" pitchFamily="34" charset="0"/>
                        </a:rPr>
                        <a:t>23/03/2023</a:t>
                      </a:r>
                    </a:p>
                  </a:txBody>
                  <a:tcPr marL="9525" marR="9525" marT="9525" marB="0" anchor="b"/>
                </a:tc>
                <a:extLst>
                  <a:ext uri="{0D108BD9-81ED-4DB2-BD59-A6C34878D82A}">
                    <a16:rowId xmlns:a16="http://schemas.microsoft.com/office/drawing/2014/main" val="3346030071"/>
                  </a:ext>
                </a:extLst>
              </a:tr>
              <a:tr h="190500">
                <a:tc>
                  <a:txBody>
                    <a:bodyPr/>
                    <a:lstStyle/>
                    <a:p>
                      <a:pPr algn="l" fontAlgn="b"/>
                      <a:r>
                        <a:rPr lang="it-IT" sz="1100" u="none" strike="noStrike">
                          <a:effectLst/>
                        </a:rPr>
                        <a:t>Product leader/manager</a:t>
                      </a:r>
                      <a:endParaRPr lang="it-IT" sz="11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it-IT" sz="1100" b="0" i="0" u="none" strike="noStrike" dirty="0">
                          <a:solidFill>
                            <a:srgbClr val="000000"/>
                          </a:solidFill>
                          <a:effectLst/>
                          <a:latin typeface="Calibri" panose="020F0502020204030204" pitchFamily="34" charset="0"/>
                        </a:rPr>
                        <a:t>14/04/2023</a:t>
                      </a:r>
                    </a:p>
                  </a:txBody>
                  <a:tcPr marL="9525" marR="9525" marT="9525" marB="0" anchor="b"/>
                </a:tc>
                <a:extLst>
                  <a:ext uri="{0D108BD9-81ED-4DB2-BD59-A6C34878D82A}">
                    <a16:rowId xmlns:a16="http://schemas.microsoft.com/office/drawing/2014/main" val="745563639"/>
                  </a:ext>
                </a:extLst>
              </a:tr>
              <a:tr h="190500">
                <a:tc>
                  <a:txBody>
                    <a:bodyPr/>
                    <a:lstStyle/>
                    <a:p>
                      <a:pPr algn="l" fontAlgn="b"/>
                      <a:r>
                        <a:rPr lang="it-IT" sz="1100" b="0" i="0" u="none" strike="noStrike" dirty="0" err="1">
                          <a:solidFill>
                            <a:srgbClr val="000000"/>
                          </a:solidFill>
                          <a:effectLst/>
                          <a:latin typeface="Calibri" panose="020F0502020204030204" pitchFamily="34" charset="0"/>
                        </a:rPr>
                        <a:t>Logistics</a:t>
                      </a:r>
                      <a:r>
                        <a:rPr lang="it-IT" sz="1100" b="0" i="0" u="none" strike="noStrike" dirty="0">
                          <a:solidFill>
                            <a:srgbClr val="000000"/>
                          </a:solidFill>
                          <a:effectLst/>
                          <a:latin typeface="Calibri" panose="020F0502020204030204" pitchFamily="34" charset="0"/>
                        </a:rPr>
                        <a:t> </a:t>
                      </a:r>
                      <a:r>
                        <a:rPr lang="it-IT" sz="1100" b="0" i="0" u="none" strike="noStrike" dirty="0" err="1">
                          <a:solidFill>
                            <a:srgbClr val="000000"/>
                          </a:solidFill>
                          <a:effectLst/>
                          <a:latin typeface="Calibri" panose="020F0502020204030204" pitchFamily="34" charset="0"/>
                        </a:rPr>
                        <a:t>learder</a:t>
                      </a:r>
                      <a:endParaRPr lang="it-IT"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it-IT" sz="1100" b="0" i="0" u="none" strike="noStrike" dirty="0">
                          <a:solidFill>
                            <a:srgbClr val="000000"/>
                          </a:solidFill>
                          <a:effectLst/>
                          <a:latin typeface="Calibri" panose="020F0502020204030204" pitchFamily="34" charset="0"/>
                        </a:rPr>
                        <a:t>22/02/2023</a:t>
                      </a:r>
                    </a:p>
                  </a:txBody>
                  <a:tcPr marL="9525" marR="9525" marT="9525" marB="0" anchor="b"/>
                </a:tc>
                <a:extLst>
                  <a:ext uri="{0D108BD9-81ED-4DB2-BD59-A6C34878D82A}">
                    <a16:rowId xmlns:a16="http://schemas.microsoft.com/office/drawing/2014/main" val="813132903"/>
                  </a:ext>
                </a:extLst>
              </a:tr>
            </a:tbl>
          </a:graphicData>
        </a:graphic>
      </p:graphicFrame>
      <p:sp>
        <p:nvSpPr>
          <p:cNvPr id="3" name="Titolo 1">
            <a:extLst>
              <a:ext uri="{FF2B5EF4-FFF2-40B4-BE49-F238E27FC236}">
                <a16:creationId xmlns:a16="http://schemas.microsoft.com/office/drawing/2014/main" id="{5C50CDA6-05AB-D878-22A7-8AB78FFD6C78}"/>
              </a:ext>
            </a:extLst>
          </p:cNvPr>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b="1" dirty="0">
                <a:solidFill>
                  <a:schemeClr val="accent1">
                    <a:lumMod val="75000"/>
                  </a:schemeClr>
                </a:solidFill>
              </a:rPr>
              <a:t>Avanzamento interviste</a:t>
            </a:r>
          </a:p>
        </p:txBody>
      </p:sp>
    </p:spTree>
    <p:extLst>
      <p:ext uri="{BB962C8B-B14F-4D97-AF65-F5344CB8AC3E}">
        <p14:creationId xmlns:p14="http://schemas.microsoft.com/office/powerpoint/2010/main" val="2671512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388FD3A-A741-03F4-2F4E-AD9E344A0672}"/>
              </a:ext>
            </a:extLst>
          </p:cNvPr>
          <p:cNvSpPr>
            <a:spLocks noGrp="1"/>
          </p:cNvSpPr>
          <p:nvPr>
            <p:ph type="title"/>
          </p:nvPr>
        </p:nvSpPr>
        <p:spPr/>
        <p:txBody>
          <a:bodyPr/>
          <a:lstStyle/>
          <a:p>
            <a:r>
              <a:rPr lang="it-IT" b="1" dirty="0">
                <a:solidFill>
                  <a:schemeClr val="accent1">
                    <a:lumMod val="75000"/>
                  </a:schemeClr>
                </a:solidFill>
              </a:rPr>
              <a:t>BUSINESS UNIT DIRECTOR</a:t>
            </a:r>
          </a:p>
        </p:txBody>
      </p:sp>
      <p:sp>
        <p:nvSpPr>
          <p:cNvPr id="9" name="Segnaposto contenuto 8">
            <a:extLst>
              <a:ext uri="{FF2B5EF4-FFF2-40B4-BE49-F238E27FC236}">
                <a16:creationId xmlns:a16="http://schemas.microsoft.com/office/drawing/2014/main" id="{330330CA-BDEC-2A35-6A7F-50D9069047BD}"/>
              </a:ext>
            </a:extLst>
          </p:cNvPr>
          <p:cNvSpPr>
            <a:spLocks noGrp="1"/>
          </p:cNvSpPr>
          <p:nvPr>
            <p:ph idx="1"/>
          </p:nvPr>
        </p:nvSpPr>
        <p:spPr>
          <a:xfrm>
            <a:off x="1115785" y="1690687"/>
            <a:ext cx="10515600" cy="4681083"/>
          </a:xfrm>
        </p:spPr>
        <p:txBody>
          <a:bodyPr>
            <a:noAutofit/>
          </a:bodyPr>
          <a:lstStyle/>
          <a:p>
            <a:pPr marL="342900" lvl="0" indent="-342900">
              <a:lnSpc>
                <a:spcPct val="107000"/>
              </a:lnSpc>
              <a:buFont typeface="+mj-lt"/>
              <a:buAutoNum type="arabicPeriod"/>
            </a:pPr>
            <a:r>
              <a:rPr lang="it-IT" sz="1100" b="0" i="0" u="none" strike="noStrike" dirty="0">
                <a:solidFill>
                  <a:srgbClr val="000000"/>
                </a:solidFill>
                <a:effectLst/>
                <a:latin typeface="Calibri" panose="020F0502020204030204" pitchFamily="34" charset="0"/>
              </a:rPr>
              <a:t>Quali tipologie di dati sono d'interesse al fine di comprendere bisogni, preferenze e comportamento del cliente per la progettazione/sviluppo di un nuovo prodotto?</a:t>
            </a:r>
            <a:r>
              <a:rPr lang="it-IT" sz="1100" dirty="0"/>
              <a:t>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buNone/>
            </a:pPr>
            <a:r>
              <a:rPr lang="it-IT" sz="1100" dirty="0">
                <a:effectLst/>
                <a:latin typeface="Calibri" panose="020F0502020204030204" pitchFamily="34" charset="0"/>
                <a:ea typeface="Calibri" panose="020F0502020204030204" pitchFamily="34" charset="0"/>
                <a:cs typeface="Times New Roman" panose="02020603050405020304" pitchFamily="18" charset="0"/>
              </a:rPr>
              <a:t>Si acquisiscono presso</a:t>
            </a:r>
            <a:r>
              <a:rPr lang="it-IT" sz="1100" dirty="0">
                <a:latin typeface="Calibri" panose="020F0502020204030204" pitchFamily="34" charset="0"/>
                <a:ea typeface="Calibri" panose="020F0502020204030204" pitchFamily="34" charset="0"/>
                <a:cs typeface="Times New Roman" panose="02020603050405020304" pitchFamily="18" charset="0"/>
              </a:rPr>
              <a:t> </a:t>
            </a:r>
            <a:r>
              <a:rPr lang="it-IT" sz="1100" dirty="0">
                <a:effectLst/>
                <a:latin typeface="Calibri" panose="020F0502020204030204" pitchFamily="34" charset="0"/>
                <a:ea typeface="Calibri" panose="020F0502020204030204" pitchFamily="34" charset="0"/>
                <a:cs typeface="Times New Roman" panose="02020603050405020304" pitchFamily="18" charset="0"/>
              </a:rPr>
              <a:t>Market Provider </a:t>
            </a:r>
            <a:r>
              <a:rPr lang="it-IT" sz="1100" dirty="0">
                <a:latin typeface="Calibri" panose="020F0502020204030204" pitchFamily="34" charset="0"/>
                <a:ea typeface="Calibri" panose="020F0502020204030204" pitchFamily="34" charset="0"/>
                <a:cs typeface="Times New Roman" panose="02020603050405020304" pitchFamily="18" charset="0"/>
              </a:rPr>
              <a:t>report di mercato, attraverso i </a:t>
            </a:r>
            <a:r>
              <a:rPr lang="it-IT" sz="1100" dirty="0">
                <a:effectLst/>
                <a:latin typeface="Calibri" panose="020F0502020204030204" pitchFamily="34" charset="0"/>
                <a:ea typeface="Calibri" panose="020F0502020204030204" pitchFamily="34" charset="0"/>
                <a:cs typeface="Times New Roman" panose="02020603050405020304" pitchFamily="18" charset="0"/>
              </a:rPr>
              <a:t>dati contenuti si i</a:t>
            </a:r>
            <a:r>
              <a:rPr lang="it-IT" sz="1100" dirty="0">
                <a:latin typeface="Calibri" panose="020F0502020204030204" pitchFamily="34" charset="0"/>
                <a:ea typeface="Calibri" panose="020F0502020204030204" pitchFamily="34" charset="0"/>
                <a:cs typeface="Times New Roman" panose="02020603050405020304" pitchFamily="18" charset="0"/>
              </a:rPr>
              <a:t>dentificano i mercati più idonei (ed i segmenti). Tali </a:t>
            </a:r>
            <a:r>
              <a:rPr lang="it-IT" sz="1100" dirty="0">
                <a:effectLst/>
                <a:latin typeface="Calibri" panose="020F0502020204030204" pitchFamily="34" charset="0"/>
                <a:ea typeface="Calibri" panose="020F0502020204030204" pitchFamily="34" charset="0"/>
                <a:cs typeface="Times New Roman" panose="02020603050405020304" pitchFamily="18" charset="0"/>
              </a:rPr>
              <a:t>dati riguardano: </a:t>
            </a:r>
          </a:p>
          <a:p>
            <a:pPr marL="342900" lvl="0" indent="-342900">
              <a:lnSpc>
                <a:spcPct val="107000"/>
              </a:lnSpc>
              <a:buFont typeface="Symbol" panose="05050102010706020507" pitchFamily="18" charset="2"/>
              <a:buChar char=""/>
            </a:pPr>
            <a:r>
              <a:rPr lang="it-IT" sz="1100" dirty="0">
                <a:effectLst/>
                <a:latin typeface="Calibri" panose="020F0502020204030204" pitchFamily="34" charset="0"/>
                <a:ea typeface="Calibri" panose="020F0502020204030204" pitchFamily="34" charset="0"/>
                <a:cs typeface="Times New Roman" panose="02020603050405020304" pitchFamily="18" charset="0"/>
              </a:rPr>
              <a:t>Dati </a:t>
            </a:r>
            <a:r>
              <a:rPr lang="it-IT" sz="1100" dirty="0">
                <a:latin typeface="Calibri" panose="020F0502020204030204" pitchFamily="34" charset="0"/>
                <a:ea typeface="Calibri" panose="020F0502020204030204" pitchFamily="34" charset="0"/>
                <a:cs typeface="Times New Roman" panose="02020603050405020304" pitchFamily="18" charset="0"/>
              </a:rPr>
              <a:t>sui </a:t>
            </a:r>
            <a:r>
              <a:rPr lang="it-IT" sz="1100" dirty="0">
                <a:effectLst/>
                <a:latin typeface="Calibri" panose="020F0502020204030204" pitchFamily="34" charset="0"/>
                <a:ea typeface="Calibri" panose="020F0502020204030204" pitchFamily="34" charset="0"/>
                <a:cs typeface="Times New Roman" panose="02020603050405020304" pitchFamily="18" charset="0"/>
              </a:rPr>
              <a:t>mercati in crescita e sviluppo economico PIL</a:t>
            </a:r>
          </a:p>
          <a:p>
            <a:pPr marL="342900" lvl="0" indent="-342900">
              <a:lnSpc>
                <a:spcPct val="107000"/>
              </a:lnSpc>
              <a:buFont typeface="Symbol" panose="05050102010706020507" pitchFamily="18" charset="2"/>
              <a:buChar char=""/>
            </a:pPr>
            <a:r>
              <a:rPr lang="it-IT" sz="1100" dirty="0">
                <a:effectLst/>
                <a:latin typeface="Calibri" panose="020F0502020204030204" pitchFamily="34" charset="0"/>
                <a:ea typeface="Calibri" panose="020F0502020204030204" pitchFamily="34" charset="0"/>
                <a:cs typeface="Times New Roman" panose="02020603050405020304" pitchFamily="18" charset="0"/>
              </a:rPr>
              <a:t>Dati da uffici doganali sulle transazioni/importazioni (torri faro) di prodotto in un dato mercato/paese</a:t>
            </a:r>
          </a:p>
          <a:p>
            <a:pPr marL="342900" lvl="0" indent="-342900">
              <a:lnSpc>
                <a:spcPct val="107000"/>
              </a:lnSpc>
              <a:buFont typeface="Symbol" panose="05050102010706020507" pitchFamily="18" charset="2"/>
              <a:buChar char=""/>
            </a:pPr>
            <a:r>
              <a:rPr lang="it-IT" sz="1100" dirty="0">
                <a:latin typeface="Calibri" panose="020F0502020204030204" pitchFamily="34" charset="0"/>
                <a:ea typeface="Calibri" panose="020F0502020204030204" pitchFamily="34" charset="0"/>
                <a:cs typeface="Times New Roman" panose="02020603050405020304" pitchFamily="18" charset="0"/>
              </a:rPr>
              <a:t>D</a:t>
            </a:r>
            <a:r>
              <a:rPr lang="it-IT" sz="1100" dirty="0">
                <a:effectLst/>
                <a:latin typeface="Calibri" panose="020F0502020204030204" pitchFamily="34" charset="0"/>
                <a:ea typeface="Calibri" panose="020F0502020204030204" pitchFamily="34" charset="0"/>
                <a:cs typeface="Times New Roman" panose="02020603050405020304" pitchFamily="18" charset="0"/>
              </a:rPr>
              <a:t>ati economici dei competitors.</a:t>
            </a:r>
          </a:p>
          <a:p>
            <a:pPr marL="342900" lvl="0" indent="-342900">
              <a:lnSpc>
                <a:spcPct val="107000"/>
              </a:lnSpc>
              <a:buFont typeface="Symbol" panose="05050102010706020507" pitchFamily="18" charset="2"/>
              <a:buChar char=""/>
            </a:pPr>
            <a:r>
              <a:rPr lang="it-IT" sz="1100" dirty="0">
                <a:effectLst/>
                <a:latin typeface="Calibri" panose="020F0502020204030204" pitchFamily="34" charset="0"/>
                <a:ea typeface="Calibri" panose="020F0502020204030204" pitchFamily="34" charset="0"/>
                <a:cs typeface="Times New Roman" panose="02020603050405020304" pitchFamily="18" charset="0"/>
              </a:rPr>
              <a:t>Dati economici e strategici sulle top 200 imprese di costruzioni nel mondo</a:t>
            </a:r>
          </a:p>
          <a:p>
            <a:pPr marL="342900" lvl="0" indent="-342900">
              <a:lnSpc>
                <a:spcPct val="107000"/>
              </a:lnSpc>
              <a:spcAft>
                <a:spcPts val="800"/>
              </a:spcAft>
              <a:buFont typeface="Symbol" panose="05050102010706020507" pitchFamily="18" charset="2"/>
              <a:buChar char=""/>
            </a:pPr>
            <a:r>
              <a:rPr lang="it-IT" sz="1100" dirty="0">
                <a:effectLst/>
                <a:latin typeface="Calibri" panose="020F0502020204030204" pitchFamily="34" charset="0"/>
                <a:ea typeface="Calibri" panose="020F0502020204030204" pitchFamily="34" charset="0"/>
                <a:cs typeface="Times New Roman" panose="02020603050405020304" pitchFamily="18" charset="0"/>
              </a:rPr>
              <a:t>Analisi dati rapporti con i clienti utilizzato CRM</a:t>
            </a:r>
          </a:p>
          <a:p>
            <a:pPr marL="0" lvl="0" indent="0">
              <a:lnSpc>
                <a:spcPct val="107000"/>
              </a:lnSpc>
              <a:spcAft>
                <a:spcPts val="800"/>
              </a:spcAft>
              <a:buNone/>
            </a:pPr>
            <a:r>
              <a:rPr lang="it-IT" sz="1100" dirty="0">
                <a:effectLst/>
                <a:latin typeface="Calibri" panose="020F0502020204030204" pitchFamily="34" charset="0"/>
                <a:ea typeface="Calibri" panose="020F0502020204030204" pitchFamily="34" charset="0"/>
                <a:cs typeface="Times New Roman" panose="02020603050405020304" pitchFamily="18" charset="0"/>
              </a:rPr>
              <a:t>NB: quest</a:t>
            </a:r>
            <a:r>
              <a:rPr lang="it-IT" sz="1100" dirty="0">
                <a:latin typeface="Calibri" panose="020F0502020204030204" pitchFamily="34" charset="0"/>
                <a:ea typeface="Calibri" panose="020F0502020204030204" pitchFamily="34" charset="0"/>
                <a:cs typeface="Times New Roman" panose="02020603050405020304" pitchFamily="18" charset="0"/>
              </a:rPr>
              <a:t>i dati non dicono nulla riguardo allo sviluppo e progettazione di nuovi prodotti/funzioni ma forniscono le indicazioni sul mercato/segmento in cui creare il business e individuare al meglio i clienti</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startAt="2"/>
            </a:pPr>
            <a:r>
              <a:rPr lang="it-IT" sz="1100" b="0" i="0" u="none" strike="noStrike" dirty="0">
                <a:solidFill>
                  <a:srgbClr val="000000"/>
                </a:solidFill>
                <a:effectLst/>
                <a:latin typeface="Calibri" panose="020F0502020204030204" pitchFamily="34" charset="0"/>
              </a:rPr>
              <a:t>Quali tipologie di dati sono d'interesse al fine di comprendere il comportamento e le prestazioni per lo sviluppo/progettazione di un nuovo prodotto o che possono intervenire sull'adozione o l'utilizzo?</a:t>
            </a:r>
            <a:r>
              <a:rPr lang="it-IT" sz="1100" dirty="0"/>
              <a:t> </a:t>
            </a:r>
          </a:p>
          <a:p>
            <a:pPr>
              <a:lnSpc>
                <a:spcPct val="107000"/>
              </a:lnSpc>
              <a:spcAft>
                <a:spcPts val="800"/>
              </a:spcAft>
            </a:pPr>
            <a:r>
              <a:rPr lang="it-IT" sz="1100" dirty="0">
                <a:effectLst/>
                <a:latin typeface="Calibri" panose="020F0502020204030204" pitchFamily="34" charset="0"/>
                <a:ea typeface="Calibri" panose="020F0502020204030204" pitchFamily="34" charset="0"/>
                <a:cs typeface="Times New Roman" panose="02020603050405020304" pitchFamily="18" charset="0"/>
              </a:rPr>
              <a:t>Dati ricavati dalle interviste (survey) somministrati ai clienti, con particolare attenzione a quelli più ricettivi al cambiamento o quelli dove i Governi offrono incentivi (es. transizione energetica, riduzione emissioni connettività ecc..)</a:t>
            </a:r>
          </a:p>
          <a:p>
            <a:pPr>
              <a:lnSpc>
                <a:spcPct val="107000"/>
              </a:lnSpc>
              <a:spcAft>
                <a:spcPts val="800"/>
              </a:spcAft>
            </a:pPr>
            <a:r>
              <a:rPr lang="it-IT" sz="1100" dirty="0">
                <a:effectLst/>
                <a:latin typeface="Calibri" panose="020F0502020204030204" pitchFamily="34" charset="0"/>
                <a:ea typeface="Calibri" panose="020F0502020204030204" pitchFamily="34" charset="0"/>
                <a:cs typeface="Times New Roman" panose="02020603050405020304" pitchFamily="18" charset="0"/>
              </a:rPr>
              <a:t>Dati </a:t>
            </a:r>
            <a:r>
              <a:rPr lang="it-IT" sz="1100" dirty="0">
                <a:latin typeface="Calibri" panose="020F0502020204030204" pitchFamily="34" charset="0"/>
                <a:ea typeface="Calibri" panose="020F0502020204030204" pitchFamily="34" charset="0"/>
                <a:cs typeface="Times New Roman" panose="02020603050405020304" pitchFamily="18" charset="0"/>
              </a:rPr>
              <a:t>di interesse per lo sviluppo e la progettazione arrivano dai requisititi specifici per la realizzazione di eventi o imposizioni governative che riguardano i limiti di emissioni gas, rumorosità, emissioni luminose e inquinamento ambientale. Inoltre i</a:t>
            </a:r>
            <a:r>
              <a:rPr lang="it-IT" sz="1100" dirty="0">
                <a:effectLst/>
                <a:latin typeface="Calibri" panose="020F0502020204030204" pitchFamily="34" charset="0"/>
                <a:ea typeface="Calibri" panose="020F0502020204030204" pitchFamily="34" charset="0"/>
                <a:cs typeface="Times New Roman" panose="02020603050405020304" pitchFamily="18" charset="0"/>
              </a:rPr>
              <a:t>ntervengono nell’adozione e nell’utilizzo del prodotto o l’introduzione di nuove funzionalità. L’implicazione di questi dat</a:t>
            </a:r>
            <a:r>
              <a:rPr lang="it-IT" sz="1100" dirty="0">
                <a:latin typeface="Calibri" panose="020F0502020204030204" pitchFamily="34" charset="0"/>
                <a:ea typeface="Calibri" panose="020F0502020204030204" pitchFamily="34" charset="0"/>
                <a:cs typeface="Times New Roman" panose="02020603050405020304" pitchFamily="18" charset="0"/>
              </a:rPr>
              <a:t>i può portale allo sviluppo di prodotti completamente nuovi.</a:t>
            </a:r>
            <a:r>
              <a:rPr lang="it-IT" sz="1100" dirty="0">
                <a:effectLst/>
                <a:latin typeface="Calibri" panose="020F0502020204030204" pitchFamily="34" charset="0"/>
                <a:ea typeface="Calibri" panose="020F0502020204030204" pitchFamily="34" charset="0"/>
                <a:cs typeface="Times New Roman" panose="02020603050405020304" pitchFamily="18" charset="0"/>
              </a:rPr>
              <a:t> </a:t>
            </a:r>
          </a:p>
          <a:p>
            <a:pPr marL="0" indent="0">
              <a:buNone/>
            </a:pPr>
            <a:endParaRPr lang="it-IT" sz="1100" dirty="0"/>
          </a:p>
        </p:txBody>
      </p:sp>
    </p:spTree>
    <p:extLst>
      <p:ext uri="{BB962C8B-B14F-4D97-AF65-F5344CB8AC3E}">
        <p14:creationId xmlns:p14="http://schemas.microsoft.com/office/powerpoint/2010/main" val="2708673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388FD3A-A741-03F4-2F4E-AD9E344A0672}"/>
              </a:ext>
            </a:extLst>
          </p:cNvPr>
          <p:cNvSpPr>
            <a:spLocks noGrp="1"/>
          </p:cNvSpPr>
          <p:nvPr>
            <p:ph type="title"/>
          </p:nvPr>
        </p:nvSpPr>
        <p:spPr/>
        <p:txBody>
          <a:bodyPr vert="horz" lIns="91440" tIns="45720" rIns="91440" bIns="45720" rtlCol="0" anchor="ctr">
            <a:normAutofit/>
          </a:bodyPr>
          <a:lstStyle/>
          <a:p>
            <a:r>
              <a:rPr lang="it-IT" b="1" dirty="0">
                <a:solidFill>
                  <a:schemeClr val="accent1">
                    <a:lumMod val="75000"/>
                  </a:schemeClr>
                </a:solidFill>
              </a:rPr>
              <a:t>SALES MANAGER</a:t>
            </a:r>
          </a:p>
        </p:txBody>
      </p:sp>
      <p:sp>
        <p:nvSpPr>
          <p:cNvPr id="9" name="Segnaposto contenuto 8">
            <a:extLst>
              <a:ext uri="{FF2B5EF4-FFF2-40B4-BE49-F238E27FC236}">
                <a16:creationId xmlns:a16="http://schemas.microsoft.com/office/drawing/2014/main" id="{330330CA-BDEC-2A35-6A7F-50D9069047BD}"/>
              </a:ext>
            </a:extLst>
          </p:cNvPr>
          <p:cNvSpPr>
            <a:spLocks noGrp="1"/>
          </p:cNvSpPr>
          <p:nvPr>
            <p:ph idx="1"/>
          </p:nvPr>
        </p:nvSpPr>
        <p:spPr/>
        <p:txBody>
          <a:bodyPr>
            <a:normAutofit/>
          </a:bodyPr>
          <a:lstStyle/>
          <a:p>
            <a:pPr marL="342900" lvl="0" indent="-342900">
              <a:lnSpc>
                <a:spcPct val="107000"/>
              </a:lnSpc>
              <a:buFont typeface="+mj-lt"/>
              <a:buAutoNum type="arabicPeriod"/>
            </a:pPr>
            <a:r>
              <a:rPr lang="it-IT" sz="1100" b="0" i="0" u="none" strike="noStrike" dirty="0">
                <a:solidFill>
                  <a:srgbClr val="000000"/>
                </a:solidFill>
                <a:effectLst/>
                <a:latin typeface="Calibri" panose="020F0502020204030204" pitchFamily="34" charset="0"/>
              </a:rPr>
              <a:t>Quali tipologie di dati sono d'interesse al fine di comprendere bisogni, preferenze e comportamento del cliente per la progettazione/sviluppo di un nuovo prodotto?</a:t>
            </a:r>
            <a:r>
              <a:rPr lang="it-IT" sz="1100" dirty="0"/>
              <a:t>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buNone/>
            </a:pPr>
            <a:r>
              <a:rPr lang="it-IT" sz="1100" dirty="0">
                <a:latin typeface="Calibri" panose="020F0502020204030204" pitchFamily="34" charset="0"/>
                <a:ea typeface="Calibri" panose="020F0502020204030204" pitchFamily="34" charset="0"/>
                <a:cs typeface="Times New Roman" panose="02020603050405020304" pitchFamily="18" charset="0"/>
              </a:rPr>
              <a:t>Tali </a:t>
            </a:r>
            <a:r>
              <a:rPr lang="it-IT" sz="1100" dirty="0">
                <a:effectLst/>
                <a:latin typeface="Calibri" panose="020F0502020204030204" pitchFamily="34" charset="0"/>
                <a:ea typeface="Calibri" panose="020F0502020204030204" pitchFamily="34" charset="0"/>
                <a:cs typeface="Times New Roman" panose="02020603050405020304" pitchFamily="18" charset="0"/>
              </a:rPr>
              <a:t>dati riguardano:</a:t>
            </a:r>
          </a:p>
          <a:p>
            <a:pPr marL="342900" lvl="0" indent="-342900">
              <a:lnSpc>
                <a:spcPct val="107000"/>
              </a:lnSpc>
              <a:buFont typeface="Symbol" panose="05050102010706020507" pitchFamily="18" charset="2"/>
              <a:buChar char=""/>
            </a:pPr>
            <a:r>
              <a:rPr lang="it-IT" sz="1100" dirty="0">
                <a:effectLst/>
                <a:latin typeface="Calibri" panose="020F0502020204030204" pitchFamily="34" charset="0"/>
                <a:ea typeface="Calibri" panose="020F0502020204030204" pitchFamily="34" charset="0"/>
                <a:cs typeface="Times New Roman" panose="02020603050405020304" pitchFamily="18" charset="0"/>
              </a:rPr>
              <a:t>Dati ricavati dalle interviste ai clienti (Rental e Retailer) relativi alla domanda, disponibilità e assortimento prodotti, quantità necessarie per possibili ordini</a:t>
            </a:r>
          </a:p>
          <a:p>
            <a:pPr marL="342900" lvl="0" indent="-342900">
              <a:lnSpc>
                <a:spcPct val="107000"/>
              </a:lnSpc>
              <a:buFont typeface="Symbol" panose="05050102010706020507" pitchFamily="18" charset="2"/>
              <a:buChar char=""/>
            </a:pPr>
            <a:r>
              <a:rPr lang="it-IT" sz="1100" dirty="0">
                <a:effectLst/>
                <a:latin typeface="Calibri" panose="020F0502020204030204" pitchFamily="34" charset="0"/>
                <a:ea typeface="Calibri" panose="020F0502020204030204" pitchFamily="34" charset="0"/>
                <a:cs typeface="Times New Roman" panose="02020603050405020304" pitchFamily="18" charset="0"/>
              </a:rPr>
              <a:t>Dati dal contesto competitivo, vendite concorrenti</a:t>
            </a:r>
          </a:p>
          <a:p>
            <a:pPr marL="342900" lvl="0" indent="-342900">
              <a:lnSpc>
                <a:spcPct val="107000"/>
              </a:lnSpc>
              <a:buFont typeface="Symbol" panose="05050102010706020507" pitchFamily="18" charset="2"/>
              <a:buChar char=""/>
            </a:pPr>
            <a:r>
              <a:rPr lang="it-IT" sz="1100" dirty="0">
                <a:effectLst/>
                <a:latin typeface="Calibri" panose="020F0502020204030204" pitchFamily="34" charset="0"/>
                <a:ea typeface="Calibri" panose="020F0502020204030204" pitchFamily="34" charset="0"/>
                <a:cs typeface="Times New Roman" panose="02020603050405020304" pitchFamily="18" charset="0"/>
              </a:rPr>
              <a:t>Dati relativi alle transazioni/vendite in un dato periodo e mercato e/o settore (rapporti sulle vendite prodotti)</a:t>
            </a:r>
          </a:p>
          <a:p>
            <a:pPr marL="342900" lvl="0" indent="-342900">
              <a:lnSpc>
                <a:spcPct val="107000"/>
              </a:lnSpc>
              <a:buFont typeface="Symbol" panose="05050102010706020507" pitchFamily="18" charset="2"/>
              <a:buChar char=""/>
            </a:pPr>
            <a:r>
              <a:rPr lang="it-IT" sz="1100" dirty="0">
                <a:latin typeface="Calibri" panose="020F0502020204030204" pitchFamily="34" charset="0"/>
                <a:ea typeface="Calibri" panose="020F0502020204030204" pitchFamily="34" charset="0"/>
                <a:cs typeface="Times New Roman" panose="02020603050405020304" pitchFamily="18" charset="0"/>
              </a:rPr>
              <a:t>Dati sulla domanda, disponibilità e ordini</a:t>
            </a:r>
          </a:p>
          <a:p>
            <a:pPr marL="342900" lvl="0" indent="-342900">
              <a:lnSpc>
                <a:spcPct val="107000"/>
              </a:lnSpc>
              <a:buFont typeface="Symbol" panose="05050102010706020507" pitchFamily="18" charset="2"/>
              <a:buChar char=""/>
            </a:pPr>
            <a:r>
              <a:rPr lang="it-IT" sz="1100" dirty="0">
                <a:effectLst/>
                <a:latin typeface="Calibri" panose="020F0502020204030204" pitchFamily="34" charset="0"/>
                <a:ea typeface="Calibri" panose="020F0502020204030204" pitchFamily="34" charset="0"/>
                <a:cs typeface="Times New Roman" panose="02020603050405020304" pitchFamily="18" charset="0"/>
              </a:rPr>
              <a:t>Assortimento prodotti </a:t>
            </a:r>
            <a:r>
              <a:rPr lang="it-IT" sz="1100" dirty="0">
                <a:latin typeface="Calibri" panose="020F0502020204030204" pitchFamily="34" charset="0"/>
                <a:ea typeface="Calibri" panose="020F0502020204030204" pitchFamily="34" charset="0"/>
                <a:cs typeface="Times New Roman" panose="02020603050405020304" pitchFamily="18" charset="0"/>
              </a:rPr>
              <a:t>a disposizione sul mercato</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buFont typeface="Symbol" panose="05050102010706020507" pitchFamily="18" charset="2"/>
              <a:buChar char=""/>
            </a:pPr>
            <a:r>
              <a:rPr lang="it-IT" sz="1100" dirty="0">
                <a:latin typeface="Calibri" panose="020F0502020204030204" pitchFamily="34" charset="0"/>
                <a:ea typeface="Calibri" panose="020F0502020204030204" pitchFamily="34" charset="0"/>
                <a:cs typeface="Times New Roman" panose="02020603050405020304" pitchFamily="18" charset="0"/>
              </a:rPr>
              <a:t>Segmentazione dei clienti Rental e Retailer e previsioni delle tendenze per segmento</a:t>
            </a:r>
          </a:p>
          <a:p>
            <a:pPr>
              <a:lnSpc>
                <a:spcPct val="107000"/>
              </a:lnSpc>
              <a:buFont typeface="+mj-lt"/>
              <a:buAutoNum type="arabicPeriod" startAt="2"/>
            </a:pPr>
            <a:r>
              <a:rPr lang="it-IT" sz="1100" b="0" i="0" u="none" strike="noStrike" dirty="0">
                <a:solidFill>
                  <a:srgbClr val="000000"/>
                </a:solidFill>
                <a:effectLst/>
                <a:latin typeface="Calibri" panose="020F0502020204030204" pitchFamily="34" charset="0"/>
              </a:rPr>
              <a:t>Quali tipologie di dati sono d'interesse al fine di comprendere il comportamento e le prestazioni per lo sviluppo/progettazione di un nuovo prodotto o che possono intervenire sull'adozione o l'utilizzo?</a:t>
            </a:r>
            <a:r>
              <a:rPr lang="it-IT" sz="1100" dirty="0"/>
              <a:t>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buFont typeface="Symbol" panose="05050102010706020507" pitchFamily="18" charset="2"/>
              <a:buChar char=""/>
            </a:pPr>
            <a:r>
              <a:rPr lang="it-IT" sz="1100" dirty="0">
                <a:effectLst/>
                <a:latin typeface="Calibri" panose="020F0502020204030204" pitchFamily="34" charset="0"/>
                <a:ea typeface="Calibri" panose="020F0502020204030204" pitchFamily="34" charset="0"/>
                <a:cs typeface="Times New Roman" panose="02020603050405020304" pitchFamily="18" charset="0"/>
              </a:rPr>
              <a:t>Customer care survey con le Rental Companies ed i Retailer (Clienti) dove vengono messi in evidenza i feedback sulle loro esperienze di utilizzo, prestazioni, aspettative riguardo i prodotti venduti-&gt; First party data</a:t>
            </a:r>
          </a:p>
          <a:p>
            <a:pPr marL="342900" indent="-342900">
              <a:lnSpc>
                <a:spcPct val="107000"/>
              </a:lnSpc>
              <a:buFont typeface="Symbol" panose="05050102010706020507" pitchFamily="18" charset="2"/>
              <a:buChar char=""/>
            </a:pPr>
            <a:r>
              <a:rPr lang="it-IT" sz="1100" dirty="0">
                <a:effectLst/>
                <a:latin typeface="Calibri" panose="020F0502020204030204" pitchFamily="34" charset="0"/>
                <a:ea typeface="Calibri" panose="020F0502020204030204" pitchFamily="34" charset="0"/>
                <a:cs typeface="Times New Roman" panose="02020603050405020304" pitchFamily="18" charset="0"/>
              </a:rPr>
              <a:t>Customer care data e After sales data gestiti da CRM</a:t>
            </a:r>
          </a:p>
          <a:p>
            <a:pPr marL="342900" indent="-342900">
              <a:lnSpc>
                <a:spcPct val="107000"/>
              </a:lnSpc>
              <a:buFont typeface="Symbol" panose="05050102010706020507" pitchFamily="18" charset="2"/>
              <a:buChar char=""/>
            </a:pPr>
            <a:r>
              <a:rPr lang="it-IT" sz="1100" dirty="0">
                <a:effectLst/>
                <a:latin typeface="Calibri" panose="020F0502020204030204" pitchFamily="34" charset="0"/>
                <a:ea typeface="Calibri" panose="020F0502020204030204" pitchFamily="34" charset="0"/>
                <a:cs typeface="Times New Roman" panose="02020603050405020304" pitchFamily="18" charset="0"/>
              </a:rPr>
              <a:t>Attraverso le Rental Companies ed i Retailer si effettuano incontri congiunti con gli utilizzatori final</a:t>
            </a:r>
            <a:r>
              <a:rPr lang="it-IT" sz="1100" dirty="0">
                <a:latin typeface="Calibri" panose="020F0502020204030204" pitchFamily="34" charset="0"/>
                <a:ea typeface="Calibri" panose="020F0502020204030204" pitchFamily="34" charset="0"/>
                <a:cs typeface="Times New Roman" panose="02020603050405020304" pitchFamily="18" charset="0"/>
              </a:rPr>
              <a:t>i,</a:t>
            </a:r>
            <a:r>
              <a:rPr lang="it-IT" sz="1100" dirty="0">
                <a:effectLst/>
                <a:latin typeface="Calibri" panose="020F0502020204030204" pitchFamily="34" charset="0"/>
                <a:ea typeface="Calibri" panose="020F0502020204030204" pitchFamily="34" charset="0"/>
                <a:cs typeface="Times New Roman" panose="02020603050405020304" pitchFamily="18" charset="0"/>
              </a:rPr>
              <a:t> dove vengono messi in evidenza i feedback degli End Users sulle loro esperienze di utilizzo, prestazioni, aspettative riguardo i prodotti venduti (Voice of Customer -&gt; </a:t>
            </a:r>
            <a:r>
              <a:rPr lang="it-IT" sz="1100" dirty="0" err="1">
                <a:effectLst/>
                <a:latin typeface="Calibri" panose="020F0502020204030204" pitchFamily="34" charset="0"/>
                <a:ea typeface="Calibri" panose="020F0502020204030204" pitchFamily="34" charset="0"/>
                <a:cs typeface="Times New Roman" panose="02020603050405020304" pitchFamily="18" charset="0"/>
              </a:rPr>
              <a:t>VoC</a:t>
            </a:r>
            <a:r>
              <a:rPr lang="it-IT" sz="1100" dirty="0">
                <a:effectLst/>
                <a:latin typeface="Calibri" panose="020F0502020204030204" pitchFamily="34" charset="0"/>
                <a:ea typeface="Calibri" panose="020F0502020204030204" pitchFamily="34" charset="0"/>
                <a:cs typeface="Times New Roman" panose="02020603050405020304" pitchFamily="18" charset="0"/>
              </a:rPr>
              <a:t>) -&gt; End user product feedback and </a:t>
            </a:r>
            <a:r>
              <a:rPr lang="it-IT" sz="1100" dirty="0" err="1">
                <a:effectLst/>
                <a:latin typeface="Calibri" panose="020F0502020204030204" pitchFamily="34" charset="0"/>
                <a:ea typeface="Calibri" panose="020F0502020204030204" pitchFamily="34" charset="0"/>
                <a:cs typeface="Times New Roman" panose="02020603050405020304" pitchFamily="18" charset="0"/>
              </a:rPr>
              <a:t>usage</a:t>
            </a:r>
            <a:r>
              <a:rPr lang="it-IT" sz="1100" dirty="0">
                <a:effectLst/>
                <a:latin typeface="Calibri" panose="020F0502020204030204" pitchFamily="34" charset="0"/>
                <a:ea typeface="Calibri" panose="020F0502020204030204" pitchFamily="34" charset="0"/>
                <a:cs typeface="Times New Roman" panose="02020603050405020304" pitchFamily="18" charset="0"/>
              </a:rPr>
              <a:t> data</a:t>
            </a:r>
          </a:p>
          <a:p>
            <a:pPr marL="342900" indent="-342900">
              <a:lnSpc>
                <a:spcPct val="107000"/>
              </a:lnSpc>
              <a:buFont typeface="Symbol" panose="05050102010706020507" pitchFamily="18" charset="2"/>
              <a:buChar char=""/>
            </a:pP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4005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388FD3A-A741-03F4-2F4E-AD9E344A0672}"/>
              </a:ext>
            </a:extLst>
          </p:cNvPr>
          <p:cNvSpPr>
            <a:spLocks noGrp="1"/>
          </p:cNvSpPr>
          <p:nvPr>
            <p:ph type="title"/>
          </p:nvPr>
        </p:nvSpPr>
        <p:spPr>
          <a:xfrm>
            <a:off x="838200" y="365125"/>
            <a:ext cx="10515600" cy="1325563"/>
          </a:xfrm>
        </p:spPr>
        <p:txBody>
          <a:bodyPr/>
          <a:lstStyle/>
          <a:p>
            <a:r>
              <a:rPr lang="it-IT" b="1" dirty="0">
                <a:solidFill>
                  <a:schemeClr val="accent1">
                    <a:lumMod val="75000"/>
                  </a:schemeClr>
                </a:solidFill>
              </a:rPr>
              <a:t>MARKETING LEADERS</a:t>
            </a:r>
          </a:p>
        </p:txBody>
      </p:sp>
      <p:sp>
        <p:nvSpPr>
          <p:cNvPr id="14" name="Segnaposto contenuto 8">
            <a:extLst>
              <a:ext uri="{FF2B5EF4-FFF2-40B4-BE49-F238E27FC236}">
                <a16:creationId xmlns:a16="http://schemas.microsoft.com/office/drawing/2014/main" id="{9D73BC62-12CC-9D6C-7A5C-2DF066AFEFCC}"/>
              </a:ext>
            </a:extLst>
          </p:cNvPr>
          <p:cNvSpPr>
            <a:spLocks noGrp="1"/>
          </p:cNvSpPr>
          <p:nvPr>
            <p:ph idx="1"/>
          </p:nvPr>
        </p:nvSpPr>
        <p:spPr>
          <a:xfrm>
            <a:off x="838200" y="1825625"/>
            <a:ext cx="10515600" cy="4351338"/>
          </a:xfrm>
        </p:spPr>
        <p:txBody>
          <a:bodyPr>
            <a:normAutofit/>
          </a:bodyPr>
          <a:lstStyle/>
          <a:p>
            <a:pPr marL="342900" lvl="0" indent="-342900">
              <a:lnSpc>
                <a:spcPct val="107000"/>
              </a:lnSpc>
              <a:buFont typeface="+mj-lt"/>
              <a:buAutoNum type="arabicPeriod"/>
            </a:pPr>
            <a:r>
              <a:rPr lang="it-IT" sz="1100" b="0" i="0" u="none" strike="noStrike" dirty="0">
                <a:solidFill>
                  <a:srgbClr val="000000"/>
                </a:solidFill>
                <a:effectLst/>
                <a:latin typeface="Calibri" panose="020F0502020204030204" pitchFamily="34" charset="0"/>
              </a:rPr>
              <a:t>Quali tipologie di dati sono d'interesse al fine di comprendere bisogni, preferenze e comportamento del cliente per la progettazione/sviluppo di un nuovo prodotto?</a:t>
            </a:r>
            <a:r>
              <a:rPr lang="it-IT" sz="1100" dirty="0"/>
              <a:t>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p>
            <a:pPr marL="0" lvl="0" indent="0">
              <a:lnSpc>
                <a:spcPct val="107000"/>
              </a:lnSpc>
              <a:buNone/>
            </a:pPr>
            <a:r>
              <a:rPr lang="it-IT" sz="1100" dirty="0">
                <a:effectLst/>
                <a:latin typeface="Calibri" panose="020F0502020204030204" pitchFamily="34" charset="0"/>
                <a:ea typeface="Calibri" panose="020F0502020204030204" pitchFamily="34" charset="0"/>
                <a:cs typeface="Times New Roman" panose="02020603050405020304" pitchFamily="18" charset="0"/>
              </a:rPr>
              <a:t>Si acquisiscono presso</a:t>
            </a:r>
            <a:r>
              <a:rPr lang="it-IT" sz="1100" dirty="0">
                <a:latin typeface="Calibri" panose="020F0502020204030204" pitchFamily="34" charset="0"/>
                <a:ea typeface="Calibri" panose="020F0502020204030204" pitchFamily="34" charset="0"/>
                <a:cs typeface="Times New Roman" panose="02020603050405020304" pitchFamily="18" charset="0"/>
              </a:rPr>
              <a:t> </a:t>
            </a:r>
            <a:r>
              <a:rPr lang="it-IT" sz="1100" dirty="0">
                <a:effectLst/>
                <a:latin typeface="Calibri" panose="020F0502020204030204" pitchFamily="34" charset="0"/>
                <a:ea typeface="Calibri" panose="020F0502020204030204" pitchFamily="34" charset="0"/>
                <a:cs typeface="Times New Roman" panose="02020603050405020304" pitchFamily="18" charset="0"/>
              </a:rPr>
              <a:t>Market Provider </a:t>
            </a:r>
            <a:r>
              <a:rPr lang="it-IT" sz="1100" dirty="0">
                <a:latin typeface="Calibri" panose="020F0502020204030204" pitchFamily="34" charset="0"/>
                <a:ea typeface="Calibri" panose="020F0502020204030204" pitchFamily="34" charset="0"/>
                <a:cs typeface="Times New Roman" panose="02020603050405020304" pitchFamily="18" charset="0"/>
              </a:rPr>
              <a:t>report di mercato, attraverso i </a:t>
            </a:r>
            <a:r>
              <a:rPr lang="it-IT" sz="1100" dirty="0">
                <a:effectLst/>
                <a:latin typeface="Calibri" panose="020F0502020204030204" pitchFamily="34" charset="0"/>
                <a:ea typeface="Calibri" panose="020F0502020204030204" pitchFamily="34" charset="0"/>
                <a:cs typeface="Times New Roman" panose="02020603050405020304" pitchFamily="18" charset="0"/>
              </a:rPr>
              <a:t>dati contenuti si i</a:t>
            </a:r>
            <a:r>
              <a:rPr lang="it-IT" sz="1100" dirty="0">
                <a:latin typeface="Calibri" panose="020F0502020204030204" pitchFamily="34" charset="0"/>
                <a:ea typeface="Calibri" panose="020F0502020204030204" pitchFamily="34" charset="0"/>
                <a:cs typeface="Times New Roman" panose="02020603050405020304" pitchFamily="18" charset="0"/>
              </a:rPr>
              <a:t>dentificano i mercati più idonei (ed i segmenti). Tali </a:t>
            </a:r>
            <a:r>
              <a:rPr lang="it-IT" sz="1100" dirty="0">
                <a:effectLst/>
                <a:latin typeface="Calibri" panose="020F0502020204030204" pitchFamily="34" charset="0"/>
                <a:ea typeface="Calibri" panose="020F0502020204030204" pitchFamily="34" charset="0"/>
                <a:cs typeface="Times New Roman" panose="02020603050405020304" pitchFamily="18" charset="0"/>
              </a:rPr>
              <a:t>dati riguardano:</a:t>
            </a:r>
          </a:p>
          <a:p>
            <a:pPr marL="342900" indent="-342900">
              <a:lnSpc>
                <a:spcPct val="107000"/>
              </a:lnSpc>
              <a:buFont typeface="Symbol" panose="05050102010706020507" pitchFamily="18" charset="2"/>
              <a:buChar char=""/>
            </a:pPr>
            <a:r>
              <a:rPr lang="it-IT" sz="1100" dirty="0">
                <a:effectLst/>
                <a:latin typeface="Calibri" panose="020F0502020204030204" pitchFamily="34" charset="0"/>
                <a:ea typeface="Calibri" panose="020F0502020204030204" pitchFamily="34" charset="0"/>
                <a:cs typeface="Times New Roman" panose="02020603050405020304" pitchFamily="18" charset="0"/>
              </a:rPr>
              <a:t>Attraverso Market data providers il Market </a:t>
            </a:r>
            <a:r>
              <a:rPr lang="it-IT" sz="1100" dirty="0" err="1">
                <a:effectLst/>
                <a:latin typeface="Calibri" panose="020F0502020204030204" pitchFamily="34" charset="0"/>
                <a:ea typeface="Calibri" panose="020F0502020204030204" pitchFamily="34" charset="0"/>
                <a:cs typeface="Times New Roman" panose="02020603050405020304" pitchFamily="18" charset="0"/>
              </a:rPr>
              <a:t>research</a:t>
            </a:r>
            <a:r>
              <a:rPr lang="it-IT" sz="1100" dirty="0">
                <a:effectLst/>
                <a:latin typeface="Calibri" panose="020F0502020204030204" pitchFamily="34" charset="0"/>
                <a:ea typeface="Calibri" panose="020F0502020204030204" pitchFamily="34" charset="0"/>
                <a:cs typeface="Times New Roman" panose="02020603050405020304" pitchFamily="18" charset="0"/>
              </a:rPr>
              <a:t> leader individua dati su mercati in crescita economica e sviluppo e insieme al Business Director si individuano possibili nuovi clienti</a:t>
            </a:r>
          </a:p>
          <a:p>
            <a:pPr marL="342900" lvl="0" indent="-342900">
              <a:lnSpc>
                <a:spcPct val="107000"/>
              </a:lnSpc>
              <a:buFont typeface="Symbol" panose="05050102010706020507" pitchFamily="18" charset="2"/>
              <a:buChar char=""/>
            </a:pPr>
            <a:r>
              <a:rPr lang="it-IT" sz="1100" dirty="0">
                <a:effectLst/>
                <a:latin typeface="Calibri" panose="020F0502020204030204" pitchFamily="34" charset="0"/>
                <a:ea typeface="Calibri" panose="020F0502020204030204" pitchFamily="34" charset="0"/>
                <a:cs typeface="Times New Roman" panose="02020603050405020304" pitchFamily="18" charset="0"/>
              </a:rPr>
              <a:t>I clienti sono le aziende Noleggiatori (Rentals), Rivenditori (Retailer), i quali a loro volta offrono in noleggio o vendono al cliente/utilizzatore finale (End User)</a:t>
            </a:r>
          </a:p>
          <a:p>
            <a:pPr marL="342900" lvl="0" indent="-342900">
              <a:lnSpc>
                <a:spcPct val="107000"/>
              </a:lnSpc>
              <a:buFont typeface="Symbol" panose="05050102010706020507" pitchFamily="18" charset="2"/>
              <a:buChar char=""/>
            </a:pPr>
            <a:r>
              <a:rPr lang="it-IT" sz="1100" dirty="0">
                <a:effectLst/>
                <a:latin typeface="Calibri" panose="020F0502020204030204" pitchFamily="34" charset="0"/>
                <a:ea typeface="Calibri" panose="020F0502020204030204" pitchFamily="34" charset="0"/>
                <a:cs typeface="Times New Roman" panose="02020603050405020304" pitchFamily="18" charset="0"/>
              </a:rPr>
              <a:t>I dati principali provengono principalmente dai clienti attraverso interviste (survey) riguardo loro specifiche e/o necessità e attraverso le necessità e/o bisogni dei clienti finali.</a:t>
            </a:r>
          </a:p>
          <a:p>
            <a:pPr marL="342900" lvl="0" indent="-342900">
              <a:lnSpc>
                <a:spcPct val="107000"/>
              </a:lnSpc>
              <a:buFont typeface="Symbol" panose="05050102010706020507" pitchFamily="18" charset="2"/>
              <a:buChar char=""/>
            </a:pPr>
            <a:endParaRPr lang="it-IT" sz="11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buFont typeface="+mj-lt"/>
              <a:buAutoNum type="arabicPeriod" startAt="2"/>
            </a:pPr>
            <a:r>
              <a:rPr lang="it-IT" sz="1100" b="0" i="0" u="none" strike="noStrike" dirty="0">
                <a:solidFill>
                  <a:srgbClr val="000000"/>
                </a:solidFill>
                <a:effectLst/>
                <a:latin typeface="Calibri" panose="020F0502020204030204" pitchFamily="34" charset="0"/>
              </a:rPr>
              <a:t>Quali tipologie di dati sono d'interesse al fine di comprendere il comportamento e le prestazioni per lo sviluppo/progettazione di un nuovo prodotto o che possono intervenire sull'adozione o l'utilizzo?</a:t>
            </a:r>
            <a:r>
              <a:rPr lang="it-IT" sz="1100" dirty="0"/>
              <a:t> </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r>
              <a:rPr lang="it-IT" sz="1100" dirty="0">
                <a:effectLst/>
                <a:latin typeface="Calibri" panose="020F0502020204030204" pitchFamily="34" charset="0"/>
                <a:ea typeface="Calibri" panose="020F0502020204030204" pitchFamily="34" charset="0"/>
                <a:cs typeface="Times New Roman" panose="02020603050405020304" pitchFamily="18" charset="0"/>
              </a:rPr>
              <a:t>Incentivi governativi basati su certificazione riguardanti emissioni e gas serra guidano l’adozione e lo sviluppo di nuovi prodotti o nuove funzionalità affinché i prodotti siano conformi alle limitazione e ai requisiti dei cliente/cliente finale</a:t>
            </a:r>
          </a:p>
          <a:p>
            <a:pPr marL="342900" lvl="0" indent="-342900">
              <a:lnSpc>
                <a:spcPct val="107000"/>
              </a:lnSpc>
              <a:buFont typeface="Symbol" panose="05050102010706020507" pitchFamily="18" charset="2"/>
              <a:buChar char=""/>
            </a:pPr>
            <a:r>
              <a:rPr lang="it-IT" sz="1100" dirty="0">
                <a:latin typeface="Calibri" panose="020F0502020204030204" pitchFamily="34" charset="0"/>
                <a:ea typeface="Calibri" panose="020F0502020204030204" pitchFamily="34" charset="0"/>
                <a:cs typeface="Times New Roman" panose="02020603050405020304" pitchFamily="18" charset="0"/>
              </a:rPr>
              <a:t>Requisiti conformi ai limiti imposti dal governo per l’utilizzo del prodotto in un certo mercato ( rumorosità, emissioni luminose, inquinamento/emissioni gas ambientale, spazio occupato/footprint)</a:t>
            </a:r>
            <a:endParaRPr lang="it-IT"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Symbol" panose="05050102010706020507" pitchFamily="18" charset="2"/>
              <a:buChar char=""/>
            </a:pPr>
            <a:endParaRPr lang="it-IT" sz="1100" dirty="0"/>
          </a:p>
        </p:txBody>
      </p:sp>
    </p:spTree>
    <p:extLst>
      <p:ext uri="{BB962C8B-B14F-4D97-AF65-F5344CB8AC3E}">
        <p14:creationId xmlns:p14="http://schemas.microsoft.com/office/powerpoint/2010/main" val="1507174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388FD3A-A741-03F4-2F4E-AD9E344A0672}"/>
              </a:ext>
            </a:extLst>
          </p:cNvPr>
          <p:cNvSpPr>
            <a:spLocks noGrp="1"/>
          </p:cNvSpPr>
          <p:nvPr>
            <p:ph type="title"/>
          </p:nvPr>
        </p:nvSpPr>
        <p:spPr/>
        <p:txBody>
          <a:bodyPr/>
          <a:lstStyle/>
          <a:p>
            <a:r>
              <a:rPr lang="it-IT" b="1" dirty="0">
                <a:solidFill>
                  <a:schemeClr val="accent1">
                    <a:lumMod val="75000"/>
                  </a:schemeClr>
                </a:solidFill>
              </a:rPr>
              <a:t>SUPPLY CHAIN/MANUFACTORING-LOGISTICS LEADERS</a:t>
            </a:r>
          </a:p>
        </p:txBody>
      </p:sp>
      <p:sp>
        <p:nvSpPr>
          <p:cNvPr id="14" name="Segnaposto contenuto 8">
            <a:extLst>
              <a:ext uri="{FF2B5EF4-FFF2-40B4-BE49-F238E27FC236}">
                <a16:creationId xmlns:a16="http://schemas.microsoft.com/office/drawing/2014/main" id="{9D73BC62-12CC-9D6C-7A5C-2DF066AFEFCC}"/>
              </a:ext>
            </a:extLst>
          </p:cNvPr>
          <p:cNvSpPr>
            <a:spLocks noGrp="1"/>
          </p:cNvSpPr>
          <p:nvPr>
            <p:ph idx="1"/>
          </p:nvPr>
        </p:nvSpPr>
        <p:spPr>
          <a:xfrm>
            <a:off x="838200" y="1825625"/>
            <a:ext cx="10515600" cy="4351338"/>
          </a:xfrm>
        </p:spPr>
        <p:txBody>
          <a:bodyPr>
            <a:normAutofit/>
          </a:bodyPr>
          <a:lstStyle/>
          <a:p>
            <a:pPr marL="342900" lvl="0" indent="-342900">
              <a:lnSpc>
                <a:spcPct val="107000"/>
              </a:lnSpc>
              <a:buFont typeface="+mj-lt"/>
              <a:buAutoNum type="arabicPeriod" startAt="4"/>
            </a:pPr>
            <a:r>
              <a:rPr lang="it-IT" sz="1100" dirty="0">
                <a:solidFill>
                  <a:srgbClr val="000000"/>
                </a:solidFill>
                <a:latin typeface="Calibri" panose="020F0502020204030204" pitchFamily="34" charset="0"/>
              </a:rPr>
              <a:t>Quali tipologie di dati sono d'interesse al fine di comprendere al meglio le esigenze di produzione, distribuzione e le alternative di industrializzazione (prototipazione)? </a:t>
            </a:r>
          </a:p>
          <a:p>
            <a:pPr marL="0" indent="0">
              <a:lnSpc>
                <a:spcPct val="107000"/>
              </a:lnSpc>
              <a:spcAft>
                <a:spcPts val="800"/>
              </a:spcAft>
              <a:buNone/>
            </a:pPr>
            <a:r>
              <a:rPr lang="it-IT" sz="1100" dirty="0">
                <a:effectLst/>
                <a:latin typeface="Calibri" panose="020F0502020204030204" pitchFamily="34" charset="0"/>
                <a:ea typeface="Calibri" panose="020F0502020204030204" pitchFamily="34" charset="0"/>
                <a:cs typeface="Times New Roman" panose="02020603050405020304" pitchFamily="18" charset="0"/>
              </a:rPr>
              <a:t>Scambio di informazioni reciproco con il Demand Office (l’ufficio preposto a pianificare la domanda di materiali necessari al fine di produrre un lotto macchine in linea di produzione) e le Linee di Produzione.  Mensilmente, viene convocata una riunione (SIOP – Supply Inventor Operations Planning) e redatta una pianificazione del materiale necessario alla Produzione nelle diverse linee. Attraverso i sistemi ERP e MRP vengono gestite le richieste di approvvigionamento e la pianificazione materiale necessario. I materiali possono essere componenti singoli  semilavorati provenienti da aziende fornitrici. </a:t>
            </a:r>
          </a:p>
          <a:p>
            <a:pPr marL="0" indent="0">
              <a:lnSpc>
                <a:spcPct val="107000"/>
              </a:lnSpc>
              <a:spcAft>
                <a:spcPts val="800"/>
              </a:spcAft>
              <a:buNone/>
            </a:pPr>
            <a:r>
              <a:rPr lang="it-IT" sz="1100" dirty="0">
                <a:effectLst/>
                <a:latin typeface="Calibri" panose="020F0502020204030204" pitchFamily="34" charset="0"/>
                <a:ea typeface="Calibri" panose="020F0502020204030204" pitchFamily="34" charset="0"/>
                <a:cs typeface="Times New Roman" panose="02020603050405020304" pitchFamily="18" charset="0"/>
              </a:rPr>
              <a:t>I dati coinvolti nel processo possono essere relativi a:</a:t>
            </a:r>
          </a:p>
          <a:p>
            <a:pPr marL="342900" lvl="0" indent="-342900">
              <a:lnSpc>
                <a:spcPct val="107000"/>
              </a:lnSpc>
              <a:buFont typeface="Symbol" panose="05050102010706020507" pitchFamily="18" charset="2"/>
              <a:buChar char=""/>
            </a:pPr>
            <a:r>
              <a:rPr lang="it-IT" sz="1100" dirty="0">
                <a:effectLst/>
                <a:latin typeface="Calibri" panose="020F0502020204030204" pitchFamily="34" charset="0"/>
                <a:ea typeface="Calibri" panose="020F0502020204030204" pitchFamily="34" charset="0"/>
                <a:cs typeface="Times New Roman" panose="02020603050405020304" pitchFamily="18" charset="0"/>
              </a:rPr>
              <a:t>Dati domanda materiali a fornitori</a:t>
            </a:r>
          </a:p>
          <a:p>
            <a:pPr marL="342900" lvl="0" indent="-342900">
              <a:lnSpc>
                <a:spcPct val="107000"/>
              </a:lnSpc>
              <a:buFont typeface="Symbol" panose="05050102010706020507" pitchFamily="18" charset="2"/>
              <a:buChar char=""/>
            </a:pPr>
            <a:r>
              <a:rPr lang="it-IT" sz="1100" dirty="0">
                <a:effectLst/>
                <a:latin typeface="Calibri" panose="020F0502020204030204" pitchFamily="34" charset="0"/>
                <a:ea typeface="Calibri" panose="020F0502020204030204" pitchFamily="34" charset="0"/>
                <a:cs typeface="Times New Roman" panose="02020603050405020304" pitchFamily="18" charset="0"/>
              </a:rPr>
              <a:t>Dati richieste ordini</a:t>
            </a:r>
          </a:p>
          <a:p>
            <a:pPr marL="342900" lvl="0" indent="-342900">
              <a:lnSpc>
                <a:spcPct val="107000"/>
              </a:lnSpc>
              <a:buFont typeface="Symbol" panose="05050102010706020507" pitchFamily="18" charset="2"/>
              <a:buChar char=""/>
            </a:pPr>
            <a:r>
              <a:rPr lang="it-IT" sz="1100" dirty="0">
                <a:effectLst/>
                <a:latin typeface="Calibri" panose="020F0502020204030204" pitchFamily="34" charset="0"/>
                <a:ea typeface="Calibri" panose="020F0502020204030204" pitchFamily="34" charset="0"/>
                <a:cs typeface="Times New Roman" panose="02020603050405020304" pitchFamily="18" charset="0"/>
              </a:rPr>
              <a:t>Dati sulle tempistiche di consegna</a:t>
            </a:r>
          </a:p>
          <a:p>
            <a:pPr marL="342900" lvl="0" indent="-342900">
              <a:lnSpc>
                <a:spcPct val="107000"/>
              </a:lnSpc>
              <a:buFont typeface="Symbol" panose="05050102010706020507" pitchFamily="18" charset="2"/>
              <a:buChar char=""/>
            </a:pPr>
            <a:r>
              <a:rPr lang="it-IT" sz="1100" dirty="0">
                <a:effectLst/>
                <a:latin typeface="Calibri" panose="020F0502020204030204" pitchFamily="34" charset="0"/>
                <a:ea typeface="Calibri" panose="020F0502020204030204" pitchFamily="34" charset="0"/>
                <a:cs typeface="Times New Roman" panose="02020603050405020304" pitchFamily="18" charset="0"/>
              </a:rPr>
              <a:t>Dati sulle disponibilità dei materiali o semi lavorazioni</a:t>
            </a:r>
          </a:p>
          <a:p>
            <a:pPr marL="342900" lvl="0" indent="-342900">
              <a:lnSpc>
                <a:spcPct val="107000"/>
              </a:lnSpc>
              <a:buFont typeface="Symbol" panose="05050102010706020507" pitchFamily="18" charset="2"/>
              <a:buChar char=""/>
            </a:pPr>
            <a:r>
              <a:rPr lang="it-IT" sz="1100" dirty="0">
                <a:effectLst/>
                <a:latin typeface="Calibri" panose="020F0502020204030204" pitchFamily="34" charset="0"/>
                <a:ea typeface="Calibri" panose="020F0502020204030204" pitchFamily="34" charset="0"/>
                <a:cs typeface="Times New Roman" panose="02020603050405020304" pitchFamily="18" charset="0"/>
              </a:rPr>
              <a:t>Dati sul livello di servizio (indice di soddisfazione relativo alla fornitura in termini di qualità e tempistiche di approvvigionamento</a:t>
            </a:r>
          </a:p>
          <a:p>
            <a:pPr marL="342900" lvl="0" indent="-342900">
              <a:lnSpc>
                <a:spcPct val="107000"/>
              </a:lnSpc>
              <a:spcAft>
                <a:spcPts val="800"/>
              </a:spcAft>
              <a:buFont typeface="Symbol" panose="05050102010706020507" pitchFamily="18" charset="2"/>
              <a:buChar char=""/>
            </a:pPr>
            <a:r>
              <a:rPr lang="it-IT" sz="1100" dirty="0">
                <a:effectLst/>
                <a:latin typeface="Calibri" panose="020F0502020204030204" pitchFamily="34" charset="0"/>
                <a:ea typeface="Calibri" panose="020F0502020204030204" pitchFamily="34" charset="0"/>
                <a:cs typeface="Times New Roman" panose="02020603050405020304" pitchFamily="18" charset="0"/>
              </a:rPr>
              <a:t>Dati sulla mitigazione/distribuzione del rischio sulle forniture (SLOTTING)</a:t>
            </a:r>
          </a:p>
          <a:p>
            <a:pPr marL="342900" lvl="0" indent="-342900">
              <a:lnSpc>
                <a:spcPct val="107000"/>
              </a:lnSpc>
              <a:spcAft>
                <a:spcPts val="800"/>
              </a:spcAft>
              <a:buFont typeface="Symbol" panose="05050102010706020507" pitchFamily="18" charset="2"/>
              <a:buChar char=""/>
            </a:pPr>
            <a:r>
              <a:rPr lang="it-IT" sz="1100" dirty="0">
                <a:effectLst/>
                <a:latin typeface="Calibri" panose="020F0502020204030204" pitchFamily="34" charset="0"/>
                <a:ea typeface="Calibri" panose="020F0502020204030204" pitchFamily="34" charset="0"/>
                <a:cs typeface="Times New Roman" panose="02020603050405020304" pitchFamily="18" charset="0"/>
              </a:rPr>
              <a:t>Dati relativi a indagini esplorative per componenti/fornitori alternativi</a:t>
            </a:r>
          </a:p>
          <a:p>
            <a:pPr marL="342900" lvl="0" indent="-342900">
              <a:lnSpc>
                <a:spcPct val="107000"/>
              </a:lnSpc>
              <a:buFont typeface="Symbol" panose="05050102010706020507" pitchFamily="18" charset="2"/>
              <a:buChar char=""/>
            </a:pPr>
            <a:endParaRPr lang="it-IT" sz="1100" dirty="0"/>
          </a:p>
        </p:txBody>
      </p:sp>
    </p:spTree>
    <p:extLst>
      <p:ext uri="{BB962C8B-B14F-4D97-AF65-F5344CB8AC3E}">
        <p14:creationId xmlns:p14="http://schemas.microsoft.com/office/powerpoint/2010/main" val="38291960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C14571CC-7A46-E94A-1764-BE122245460B}"/>
              </a:ext>
            </a:extLst>
          </p:cNvPr>
          <p:cNvSpPr txBox="1"/>
          <p:nvPr/>
        </p:nvSpPr>
        <p:spPr>
          <a:xfrm>
            <a:off x="478715" y="1530643"/>
            <a:ext cx="11234569" cy="4721872"/>
          </a:xfrm>
          <a:prstGeom prst="rect">
            <a:avLst/>
          </a:prstGeom>
        </p:spPr>
        <p:txBody>
          <a:bodyPr vert="horz" lIns="91440" tIns="45720" rIns="91440" bIns="45720" rtlCol="0">
            <a:normAutofit/>
          </a:bodyPr>
          <a:lstStyle>
            <a:lvl1pPr marL="342900" lvl="0" indent="-342900">
              <a:lnSpc>
                <a:spcPct val="107000"/>
              </a:lnSpc>
              <a:spcBef>
                <a:spcPts val="1000"/>
              </a:spcBef>
              <a:buFont typeface="+mj-lt"/>
              <a:buAutoNum type="arabicPeriod" startAt="4"/>
              <a:defRPr sz="1100">
                <a:solidFill>
                  <a:srgbClr val="000000"/>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buNone/>
            </a:pPr>
            <a:r>
              <a:rPr lang="it-IT" dirty="0"/>
              <a:t>I dati provengono direttamente dai clienti (CUSTOMER: Rental e rivenditori) oppure dalle filiali commerciali (COMMERCIAL BRANCH) attraverso una segnalazione di guasto, malfunzionamento a cui può seguire una richiesta di intervento sul campo. La richiesta arriva attraverso un messaggio e-mail, chiamata telefonica o messaggistica diretta (chat </a:t>
            </a:r>
            <a:r>
              <a:rPr lang="it-IT" dirty="0" err="1"/>
              <a:t>whatsapp</a:t>
            </a:r>
            <a:r>
              <a:rPr lang="it-IT" dirty="0"/>
              <a:t> o sms). L’intervento viene gestito in modalità diverse sulla base dello stato in garanzia:</a:t>
            </a:r>
          </a:p>
          <a:p>
            <a:pPr marL="0" indent="0">
              <a:buNone/>
            </a:pPr>
            <a:r>
              <a:rPr lang="it-IT" b="1" dirty="0"/>
              <a:t>Prodotto in garanzia</a:t>
            </a:r>
            <a:r>
              <a:rPr lang="it-IT" dirty="0"/>
              <a:t>: entro 2 anni dalla data di produzione. Per alcuni componenti particolari installati, la garanzia può cambiare da 12 a 24 mesi. Attraverso i dati di produzione, raccolti con un software (MELA) viene accertata la data di produzione e confermato l’intervento in garanzia. Se il prodotto proviene da uno stock a mazzino, la relativa garanzia parte dalla data di vendita (dopo revisione/verifica). Attraverso l’utilizzo dello stesso software, vengono inseriti nel database i dati della segnalazione di guasto o malfunzionamento in modo che siano condivisi con i reparti coinvolti nel processo assistenza in garanzia (Produzione e Qualità). In base alla tipologia di segnalazione (guasto, malfunzionamento, componenti coinvolti o utilizzo errato) si effettuano delle analisi statistiche per capire l’entità. Sulla base dell’analisi statistica viene deciso se prendere delle azioni correttive di progettazione, di produzione oppure sostituzione componente/i coinvolto/i.  Segue una riunione informativa per mettere a conoscenza le parti coinvolte nel processo.</a:t>
            </a:r>
          </a:p>
          <a:p>
            <a:pPr marL="0" indent="0">
              <a:buNone/>
            </a:pPr>
            <a:r>
              <a:rPr lang="it-IT" b="1" dirty="0"/>
              <a:t>Prodotti fuori periodo di garanzia</a:t>
            </a:r>
            <a:r>
              <a:rPr lang="it-IT" dirty="0"/>
              <a:t>: Per le richieste di intervento su prodotti “fuori” garanzia i dati vengono inseriti su un database differente. Rimane marginale la considerazione in quanto l’80% dei casi viene risolta direttamente dalle filiali. Alcuni prodotti possiedono componenti che possono essere consultati da remoto, per quanto riguarda i dati di funzionamento e posizione GPS per effettuare una diagnosi preliminare. Questa funzionalità non coinvolge tutti i prodotti ed è in fase di implementazione il servizio di assistenza remota attraverso pagina web per completare la fase di diagnosi e prevenire i guasti attraverso manutenzioni ad hoc o predittive. </a:t>
            </a:r>
          </a:p>
          <a:p>
            <a:pPr marL="0" indent="0">
              <a:buNone/>
            </a:pPr>
            <a:r>
              <a:rPr lang="it-IT" dirty="0"/>
              <a:t>I dati contestuali e di funzionamento che sono coinvolti sono:</a:t>
            </a:r>
          </a:p>
          <a:p>
            <a:pPr>
              <a:buFont typeface="Arial" panose="020B0604020202020204" pitchFamily="34" charset="0"/>
              <a:buChar char="•"/>
            </a:pPr>
            <a:r>
              <a:rPr lang="it-IT" dirty="0"/>
              <a:t>Dati dal Customer service, report manutenzione e feedback dal campo</a:t>
            </a:r>
          </a:p>
          <a:p>
            <a:pPr>
              <a:buFont typeface="Arial" panose="020B0604020202020204" pitchFamily="34" charset="0"/>
              <a:buChar char="•"/>
            </a:pPr>
            <a:r>
              <a:rPr lang="it-IT" dirty="0"/>
              <a:t>Dati dal campo direttamente, interventi di manutenzione dal campo</a:t>
            </a:r>
          </a:p>
          <a:p>
            <a:pPr>
              <a:buFont typeface="Arial" panose="020B0604020202020204" pitchFamily="34" charset="0"/>
              <a:buChar char="•"/>
            </a:pPr>
            <a:r>
              <a:rPr lang="it-IT" dirty="0"/>
              <a:t>Dati da IOT data services (</a:t>
            </a:r>
            <a:r>
              <a:rPr lang="it-IT" dirty="0" err="1"/>
              <a:t>Datalogger</a:t>
            </a:r>
            <a:r>
              <a:rPr lang="it-IT" dirty="0"/>
              <a:t>)</a:t>
            </a:r>
          </a:p>
          <a:p>
            <a:pPr>
              <a:buFont typeface="Arial" panose="020B0604020202020204" pitchFamily="34" charset="0"/>
              <a:buChar char="•"/>
            </a:pPr>
            <a:r>
              <a:rPr lang="it-IT" dirty="0"/>
              <a:t>Dati dal campo provenienti direttamente dal prodotto (in fase di implementazione)</a:t>
            </a:r>
          </a:p>
          <a:p>
            <a:pPr>
              <a:buFont typeface="Arial" panose="020B0604020202020204" pitchFamily="34" charset="0"/>
              <a:buChar char="•"/>
            </a:pPr>
            <a:r>
              <a:rPr lang="it-IT" dirty="0" err="1"/>
              <a:t>Warranty</a:t>
            </a:r>
            <a:r>
              <a:rPr lang="it-IT" dirty="0"/>
              <a:t> </a:t>
            </a:r>
            <a:r>
              <a:rPr lang="it-IT" dirty="0" err="1"/>
              <a:t>claims</a:t>
            </a:r>
            <a:r>
              <a:rPr lang="it-IT" dirty="0"/>
              <a:t> data</a:t>
            </a:r>
          </a:p>
        </p:txBody>
      </p:sp>
      <p:sp>
        <p:nvSpPr>
          <p:cNvPr id="5" name="Titolo 1">
            <a:extLst>
              <a:ext uri="{FF2B5EF4-FFF2-40B4-BE49-F238E27FC236}">
                <a16:creationId xmlns:a16="http://schemas.microsoft.com/office/drawing/2014/main" id="{BFE349F0-EDB8-0C29-DF80-F567D7D78424}"/>
              </a:ext>
            </a:extLst>
          </p:cNvPr>
          <p:cNvSpPr txBox="1">
            <a:spLocks/>
          </p:cNvSpPr>
          <p:nvPr/>
        </p:nvSpPr>
        <p:spPr>
          <a:xfrm>
            <a:off x="478715" y="205080"/>
            <a:ext cx="10515600" cy="1325563"/>
          </a:xfrm>
          <a:prstGeom prst="rect">
            <a:avLst/>
          </a:prstGeom>
        </p:spPr>
        <p:txBody>
          <a:bodyPr vert="horz" lIns="91440" tIns="45720" rIns="91440" bIns="45720" rtlCol="0" anchor="ctr">
            <a:normAutofit/>
          </a:bodyPr>
          <a:lstStyle>
            <a:lvl1pPr>
              <a:lnSpc>
                <a:spcPct val="90000"/>
              </a:lnSpc>
              <a:spcBef>
                <a:spcPct val="0"/>
              </a:spcBef>
              <a:buNone/>
              <a:defRPr sz="4400" b="1">
                <a:solidFill>
                  <a:schemeClr val="accent1">
                    <a:lumMod val="75000"/>
                  </a:schemeClr>
                </a:solidFill>
                <a:latin typeface="+mj-lt"/>
                <a:ea typeface="+mj-ea"/>
                <a:cs typeface="+mj-cs"/>
              </a:defRPr>
            </a:lvl1pPr>
          </a:lstStyle>
          <a:p>
            <a:r>
              <a:rPr lang="it-IT" dirty="0"/>
              <a:t>CUSTOMERS SERVICE LEADERS</a:t>
            </a:r>
          </a:p>
        </p:txBody>
      </p:sp>
    </p:spTree>
    <p:extLst>
      <p:ext uri="{BB962C8B-B14F-4D97-AF65-F5344CB8AC3E}">
        <p14:creationId xmlns:p14="http://schemas.microsoft.com/office/powerpoint/2010/main" val="38682085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7C72B19-FB46-C62F-6F74-E48E714952DB}"/>
              </a:ext>
            </a:extLst>
          </p:cNvPr>
          <p:cNvSpPr txBox="1">
            <a:spLocks/>
          </p:cNvSpPr>
          <p:nvPr/>
        </p:nvSpPr>
        <p:spPr>
          <a:xfrm>
            <a:off x="478715" y="205080"/>
            <a:ext cx="10515600" cy="1325563"/>
          </a:xfrm>
          <a:prstGeom prst="rect">
            <a:avLst/>
          </a:prstGeom>
        </p:spPr>
        <p:txBody>
          <a:bodyPr vert="horz" lIns="91440" tIns="45720" rIns="91440" bIns="45720" rtlCol="0" anchor="ctr">
            <a:normAutofit/>
          </a:bodyPr>
          <a:lstStyle>
            <a:lvl1pPr>
              <a:lnSpc>
                <a:spcPct val="90000"/>
              </a:lnSpc>
              <a:spcBef>
                <a:spcPct val="0"/>
              </a:spcBef>
              <a:buNone/>
              <a:defRPr sz="4400" b="1">
                <a:solidFill>
                  <a:schemeClr val="accent1">
                    <a:lumMod val="75000"/>
                  </a:schemeClr>
                </a:solidFill>
                <a:latin typeface="+mj-lt"/>
                <a:ea typeface="+mj-ea"/>
                <a:cs typeface="+mj-cs"/>
              </a:defRPr>
            </a:lvl1pPr>
          </a:lstStyle>
          <a:p>
            <a:r>
              <a:rPr lang="it-IT" dirty="0"/>
              <a:t>PRODUCT LEADER/MANAGER</a:t>
            </a:r>
          </a:p>
        </p:txBody>
      </p:sp>
      <p:sp>
        <p:nvSpPr>
          <p:cNvPr id="4" name="CasellaDiTesto 3">
            <a:extLst>
              <a:ext uri="{FF2B5EF4-FFF2-40B4-BE49-F238E27FC236}">
                <a16:creationId xmlns:a16="http://schemas.microsoft.com/office/drawing/2014/main" id="{E7557EAA-AE55-3705-0487-F431EA2263B9}"/>
              </a:ext>
            </a:extLst>
          </p:cNvPr>
          <p:cNvSpPr txBox="1"/>
          <p:nvPr/>
        </p:nvSpPr>
        <p:spPr>
          <a:xfrm>
            <a:off x="478715" y="1194099"/>
            <a:ext cx="11634396" cy="5346550"/>
          </a:xfrm>
          <a:prstGeom prst="rect">
            <a:avLst/>
          </a:prstGeom>
        </p:spPr>
        <p:txBody>
          <a:bodyPr vert="horz" lIns="91440" tIns="45720" rIns="91440" bIns="45720" rtlCol="0" anchor="t">
            <a:normAutofit lnSpcReduction="10000"/>
          </a:bodyPr>
          <a:lstStyle>
            <a:defPPr>
              <a:defRPr lang="it-IT"/>
            </a:defPPr>
            <a:lvl1pPr lvl="0" indent="0">
              <a:lnSpc>
                <a:spcPct val="107000"/>
              </a:lnSpc>
              <a:spcBef>
                <a:spcPts val="1000"/>
              </a:spcBef>
              <a:buFont typeface="+mj-lt"/>
              <a:buNone/>
              <a:defRPr sz="1100">
                <a:solidFill>
                  <a:srgbClr val="000000"/>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228600" indent="-228600">
              <a:buFont typeface="+mj-lt"/>
              <a:buAutoNum type="arabicPeriod"/>
            </a:pPr>
            <a:r>
              <a:rPr lang="it-IT" dirty="0"/>
              <a:t>Quali tipologie di dati sono d'interesse al fine di comprendere bisogni, preferenze e comportamento del cliente per la progettazione/sviluppo di un nuovo prodotto?</a:t>
            </a:r>
          </a:p>
          <a:p>
            <a:r>
              <a:rPr lang="it-IT" dirty="0"/>
              <a:t>Nella maggior parte dei casi si parte con il pensare ad un nuovo prodotto, partendo da un’architettura già esistente, in un mercato (o segmento) anch’esso già esistente. Le nuove funzioni o le nuove caratteristiche vengono concepite in base:</a:t>
            </a:r>
          </a:p>
          <a:p>
            <a:pPr marL="171450" indent="-171450">
              <a:buFont typeface="Arial" panose="020B0604020202020204" pitchFamily="34" charset="0"/>
              <a:buChar char="•"/>
            </a:pPr>
            <a:r>
              <a:rPr lang="it-IT" dirty="0"/>
              <a:t>Casi d’uso cliente</a:t>
            </a:r>
          </a:p>
          <a:p>
            <a:pPr marL="171450" indent="-171450">
              <a:buFont typeface="Arial" panose="020B0604020202020204" pitchFamily="34" charset="0"/>
              <a:buChar char="•"/>
            </a:pPr>
            <a:r>
              <a:rPr lang="it-IT" dirty="0"/>
              <a:t>Margini di miglioramenti (produttivi, costi, time to market, performance)</a:t>
            </a:r>
          </a:p>
          <a:p>
            <a:pPr marL="171450" indent="-171450">
              <a:buFont typeface="Arial" panose="020B0604020202020204" pitchFamily="34" charset="0"/>
              <a:buChar char="•"/>
            </a:pPr>
            <a:r>
              <a:rPr lang="it-IT" dirty="0"/>
              <a:t>Problematiche riscontrate sul precedente</a:t>
            </a:r>
          </a:p>
          <a:p>
            <a:r>
              <a:rPr lang="it-IT" dirty="0"/>
              <a:t>Attraverso la “Voice of customer” si effettua l’analisi della user </a:t>
            </a:r>
            <a:r>
              <a:rPr lang="it-IT" dirty="0" err="1"/>
              <a:t>experience</a:t>
            </a:r>
            <a:r>
              <a:rPr lang="it-IT" dirty="0"/>
              <a:t>. I dati user </a:t>
            </a:r>
            <a:r>
              <a:rPr lang="it-IT" dirty="0" err="1"/>
              <a:t>experience</a:t>
            </a:r>
            <a:r>
              <a:rPr lang="it-IT" dirty="0"/>
              <a:t> sono raccolti all’interno di un database, attraverso i quali viene riconosciuto il valore del prodotto da parte del cliente e quali caratteristiche sono quelle più vantaggiose (per le quali il cliente è disposto a pagare). Lo sviluppo prodotto in questo caso viene considerato “prodotto-centrico”, in quanto si parte da architetture/soluzioni tecniche già esistenti e si sviluppano nuove funzioni o miglioramenti delle precedenti.</a:t>
            </a:r>
          </a:p>
          <a:p>
            <a:pPr marL="228600" indent="-228600">
              <a:buFont typeface="+mj-lt"/>
              <a:buAutoNum type="arabicPeriod" startAt="2"/>
            </a:pPr>
            <a:r>
              <a:rPr lang="it-IT" dirty="0"/>
              <a:t>Quali tipologie di dati sono d'interesse al fine di comprendere il comportamento e le prestazioni per lo sviluppo/progettazione di un nuovo prodotto o che possono intervenire sull'adozione o l’utilizzo?</a:t>
            </a:r>
          </a:p>
          <a:p>
            <a:r>
              <a:rPr lang="it-IT" dirty="0"/>
              <a:t>Si parla di dati e informazioni provenienti da più parti interessate: Ingegneria, Qualità, Service, e clienti.</a:t>
            </a:r>
          </a:p>
          <a:p>
            <a:pPr marL="171450" indent="-171450">
              <a:buFont typeface="Arial" panose="020B0604020202020204" pitchFamily="34" charset="0"/>
              <a:buChar char="•"/>
            </a:pPr>
            <a:r>
              <a:rPr lang="it-IT" dirty="0"/>
              <a:t>Dati vendite </a:t>
            </a:r>
          </a:p>
          <a:p>
            <a:pPr marL="171450" indent="-171450">
              <a:buFont typeface="Arial" panose="020B0604020202020204" pitchFamily="34" charset="0"/>
              <a:buChar char="•"/>
            </a:pPr>
            <a:r>
              <a:rPr lang="it-IT" dirty="0"/>
              <a:t>Dati relativi dalle “non-conformità” raccolti dai dipartimenti Qualità e Service</a:t>
            </a:r>
          </a:p>
          <a:p>
            <a:pPr marL="171450" indent="-171450">
              <a:buFont typeface="Arial" panose="020B0604020202020204" pitchFamily="34" charset="0"/>
              <a:buChar char="•"/>
            </a:pPr>
            <a:r>
              <a:rPr lang="it-IT" dirty="0"/>
              <a:t>Dati di funzionamento generati dal prodotto</a:t>
            </a:r>
          </a:p>
          <a:p>
            <a:pPr marL="228600" indent="-228600">
              <a:buFont typeface="+mj-lt"/>
              <a:buAutoNum type="arabicPeriod" startAt="3"/>
            </a:pPr>
            <a:r>
              <a:rPr lang="it-IT" dirty="0"/>
              <a:t>Quali tipologie di dati sono d'interesse al fine di comprendere al meglio la funzionalità dei prodotti?</a:t>
            </a:r>
          </a:p>
          <a:p>
            <a:r>
              <a:rPr lang="it-IT" dirty="0"/>
              <a:t>Si parte dalla misurazione di dati prestazionali, provenienti dal cliente come feedback di utilizzo e nella verifica che i prodotti immessi nel mercato raggiungano gli obiettivi in termini di volumi di vendite e marginalità.</a:t>
            </a:r>
          </a:p>
          <a:p>
            <a:pPr marL="228600" indent="-228600">
              <a:buFont typeface="+mj-lt"/>
              <a:buAutoNum type="arabicPeriod" startAt="4"/>
            </a:pPr>
            <a:r>
              <a:rPr lang="it-IT" dirty="0"/>
              <a:t>Quali tipologie di dati sono d'interesse al fine di comprendere al meglio le esigenze di produzione, distribuzione e le alternative di industrializzazione (prototipazione)?</a:t>
            </a:r>
          </a:p>
          <a:p>
            <a:r>
              <a:rPr lang="it-IT" dirty="0">
                <a:latin typeface="Calibri"/>
                <a:ea typeface="Calibri"/>
                <a:cs typeface="Calibri"/>
              </a:rPr>
              <a:t>Si fa un’analisi e una stima delle vendite per un dato mercato (o segmento) per capire quanti prodotti produrre in un certo periodo di tempo (finestra di opportunità) al fine di ottenere una riduzione di costi (mia ipotesi: economie di scala e di scopo) a partire dalla progettazione e sviluppo del prototipo. Lo studio del prodotto è basato sulla ricerca di mercato come unico input.</a:t>
            </a:r>
          </a:p>
        </p:txBody>
      </p:sp>
    </p:spTree>
    <p:extLst>
      <p:ext uri="{BB962C8B-B14F-4D97-AF65-F5344CB8AC3E}">
        <p14:creationId xmlns:p14="http://schemas.microsoft.com/office/powerpoint/2010/main" val="3044147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nettore 2 2">
            <a:extLst>
              <a:ext uri="{FF2B5EF4-FFF2-40B4-BE49-F238E27FC236}">
                <a16:creationId xmlns:a16="http://schemas.microsoft.com/office/drawing/2014/main" id="{D1342C99-3D28-134B-5FC7-066016C71929}"/>
              </a:ext>
            </a:extLst>
          </p:cNvPr>
          <p:cNvCxnSpPr>
            <a:cxnSpLocks/>
            <a:stCxn id="50" idx="3"/>
            <a:endCxn id="35" idx="1"/>
          </p:cNvCxnSpPr>
          <p:nvPr/>
        </p:nvCxnSpPr>
        <p:spPr>
          <a:xfrm>
            <a:off x="9000097" y="2494820"/>
            <a:ext cx="1653408" cy="683478"/>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 name="Connettore curvo 5">
            <a:extLst>
              <a:ext uri="{FF2B5EF4-FFF2-40B4-BE49-F238E27FC236}">
                <a16:creationId xmlns:a16="http://schemas.microsoft.com/office/drawing/2014/main" id="{47E08814-7AEA-BFC0-0344-EE6C85341594}"/>
              </a:ext>
            </a:extLst>
          </p:cNvPr>
          <p:cNvCxnSpPr>
            <a:cxnSpLocks/>
            <a:endCxn id="44" idx="0"/>
          </p:cNvCxnSpPr>
          <p:nvPr/>
        </p:nvCxnSpPr>
        <p:spPr>
          <a:xfrm rot="5400000">
            <a:off x="2503127" y="4291503"/>
            <a:ext cx="921902" cy="142530"/>
          </a:xfrm>
          <a:prstGeom prst="curvedConnector3">
            <a:avLst>
              <a:gd name="adj1" fmla="val 50000"/>
            </a:avLst>
          </a:prstGeom>
          <a:ln w="190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grpSp>
        <p:nvGrpSpPr>
          <p:cNvPr id="61" name="Gruppo 60">
            <a:extLst>
              <a:ext uri="{FF2B5EF4-FFF2-40B4-BE49-F238E27FC236}">
                <a16:creationId xmlns:a16="http://schemas.microsoft.com/office/drawing/2014/main" id="{10CDBA49-C4CD-65E2-2974-7C78E6D5F0D5}"/>
              </a:ext>
            </a:extLst>
          </p:cNvPr>
          <p:cNvGrpSpPr/>
          <p:nvPr/>
        </p:nvGrpSpPr>
        <p:grpSpPr>
          <a:xfrm>
            <a:off x="7625146" y="1967654"/>
            <a:ext cx="1540510" cy="1223505"/>
            <a:chOff x="7697928" y="2555156"/>
            <a:chExt cx="1540510" cy="1223505"/>
          </a:xfrm>
        </p:grpSpPr>
        <p:pic>
          <p:nvPicPr>
            <p:cNvPr id="50" name="Elemento grafico 49" descr="Lavoro in remoto con riempimento a tinta unita">
              <a:extLst>
                <a:ext uri="{FF2B5EF4-FFF2-40B4-BE49-F238E27FC236}">
                  <a16:creationId xmlns:a16="http://schemas.microsoft.com/office/drawing/2014/main" id="{C3A2008C-8284-D42B-9171-A4CC8C1DC58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018548" y="2555156"/>
              <a:ext cx="1054331" cy="1054331"/>
            </a:xfrm>
            <a:prstGeom prst="rect">
              <a:avLst/>
            </a:prstGeom>
          </p:spPr>
        </p:pic>
        <p:sp>
          <p:nvSpPr>
            <p:cNvPr id="11" name="CasellaDiTesto 10">
              <a:extLst>
                <a:ext uri="{FF2B5EF4-FFF2-40B4-BE49-F238E27FC236}">
                  <a16:creationId xmlns:a16="http://schemas.microsoft.com/office/drawing/2014/main" id="{6C959278-543B-0ED5-023C-364B9D7725EB}"/>
                </a:ext>
              </a:extLst>
            </p:cNvPr>
            <p:cNvSpPr txBox="1"/>
            <p:nvPr/>
          </p:nvSpPr>
          <p:spPr>
            <a:xfrm>
              <a:off x="7697928" y="3470884"/>
              <a:ext cx="1540510" cy="307777"/>
            </a:xfrm>
            <a:prstGeom prst="rect">
              <a:avLst/>
            </a:prstGeom>
            <a:noFill/>
          </p:spPr>
          <p:txBody>
            <a:bodyPr wrap="square" rtlCol="0">
              <a:spAutoFit/>
            </a:bodyPr>
            <a:lstStyle/>
            <a:p>
              <a:pPr algn="ctr"/>
              <a:r>
                <a:rPr lang="it-IT" sz="1400" b="1" dirty="0"/>
                <a:t>Rental company</a:t>
              </a:r>
            </a:p>
          </p:txBody>
        </p:sp>
      </p:grpSp>
      <p:grpSp>
        <p:nvGrpSpPr>
          <p:cNvPr id="31" name="Gruppo 30">
            <a:extLst>
              <a:ext uri="{FF2B5EF4-FFF2-40B4-BE49-F238E27FC236}">
                <a16:creationId xmlns:a16="http://schemas.microsoft.com/office/drawing/2014/main" id="{130E1D26-06B9-1BB5-EA8B-C9B01853511E}"/>
              </a:ext>
            </a:extLst>
          </p:cNvPr>
          <p:cNvGrpSpPr/>
          <p:nvPr/>
        </p:nvGrpSpPr>
        <p:grpSpPr>
          <a:xfrm>
            <a:off x="2995214" y="2792539"/>
            <a:ext cx="1213730" cy="1117142"/>
            <a:chOff x="5221206" y="3116962"/>
            <a:chExt cx="1213730" cy="1117142"/>
          </a:xfrm>
        </p:grpSpPr>
        <p:sp>
          <p:nvSpPr>
            <p:cNvPr id="10" name="CasellaDiTesto 9">
              <a:extLst>
                <a:ext uri="{FF2B5EF4-FFF2-40B4-BE49-F238E27FC236}">
                  <a16:creationId xmlns:a16="http://schemas.microsoft.com/office/drawing/2014/main" id="{410DB1EC-6935-D651-A368-96FB202EAA0D}"/>
                </a:ext>
              </a:extLst>
            </p:cNvPr>
            <p:cNvSpPr txBox="1"/>
            <p:nvPr/>
          </p:nvSpPr>
          <p:spPr>
            <a:xfrm>
              <a:off x="5221206" y="3926327"/>
              <a:ext cx="1213730" cy="307777"/>
            </a:xfrm>
            <a:prstGeom prst="rect">
              <a:avLst/>
            </a:prstGeom>
            <a:noFill/>
          </p:spPr>
          <p:txBody>
            <a:bodyPr wrap="none" rtlCol="0">
              <a:spAutoFit/>
            </a:bodyPr>
            <a:lstStyle/>
            <a:p>
              <a:r>
                <a:rPr lang="it-IT" sz="1400" b="1" dirty="0" err="1"/>
                <a:t>Manufacturer</a:t>
              </a:r>
              <a:endParaRPr lang="it-IT" sz="1400" b="1" dirty="0"/>
            </a:p>
          </p:txBody>
        </p:sp>
        <p:pic>
          <p:nvPicPr>
            <p:cNvPr id="29" name="Elemento grafico 28" descr="Fabbrica con riempimento a tinta unita">
              <a:extLst>
                <a:ext uri="{FF2B5EF4-FFF2-40B4-BE49-F238E27FC236}">
                  <a16:creationId xmlns:a16="http://schemas.microsoft.com/office/drawing/2014/main" id="{30D86B5E-0D18-6429-DBFD-8FA143FF037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393953" y="3116962"/>
              <a:ext cx="916453" cy="916453"/>
            </a:xfrm>
            <a:prstGeom prst="rect">
              <a:avLst/>
            </a:prstGeom>
          </p:spPr>
        </p:pic>
      </p:grpSp>
      <p:grpSp>
        <p:nvGrpSpPr>
          <p:cNvPr id="41" name="Gruppo 40">
            <a:extLst>
              <a:ext uri="{FF2B5EF4-FFF2-40B4-BE49-F238E27FC236}">
                <a16:creationId xmlns:a16="http://schemas.microsoft.com/office/drawing/2014/main" id="{A118C988-C28F-4CE9-4A08-8F94DCAAEA5F}"/>
              </a:ext>
            </a:extLst>
          </p:cNvPr>
          <p:cNvGrpSpPr/>
          <p:nvPr/>
        </p:nvGrpSpPr>
        <p:grpSpPr>
          <a:xfrm>
            <a:off x="10653505" y="2721098"/>
            <a:ext cx="914400" cy="1059333"/>
            <a:chOff x="10598987" y="3357519"/>
            <a:chExt cx="914400" cy="1059333"/>
          </a:xfrm>
        </p:grpSpPr>
        <p:sp>
          <p:nvSpPr>
            <p:cNvPr id="14" name="CasellaDiTesto 13">
              <a:extLst>
                <a:ext uri="{FF2B5EF4-FFF2-40B4-BE49-F238E27FC236}">
                  <a16:creationId xmlns:a16="http://schemas.microsoft.com/office/drawing/2014/main" id="{9E66717C-99C2-551D-952C-E058C46BFAEC}"/>
                </a:ext>
              </a:extLst>
            </p:cNvPr>
            <p:cNvSpPr txBox="1"/>
            <p:nvPr/>
          </p:nvSpPr>
          <p:spPr>
            <a:xfrm>
              <a:off x="10639528" y="4109075"/>
              <a:ext cx="827471" cy="307777"/>
            </a:xfrm>
            <a:prstGeom prst="rect">
              <a:avLst/>
            </a:prstGeom>
            <a:noFill/>
          </p:spPr>
          <p:txBody>
            <a:bodyPr wrap="none" rtlCol="0">
              <a:spAutoFit/>
            </a:bodyPr>
            <a:lstStyle/>
            <a:p>
              <a:r>
                <a:rPr lang="it-IT" sz="1400" b="1" dirty="0"/>
                <a:t>End user</a:t>
              </a:r>
            </a:p>
          </p:txBody>
        </p:sp>
        <p:pic>
          <p:nvPicPr>
            <p:cNvPr id="35" name="Elemento grafico 34" descr="Utente con riempimento a tinta unita">
              <a:extLst>
                <a:ext uri="{FF2B5EF4-FFF2-40B4-BE49-F238E27FC236}">
                  <a16:creationId xmlns:a16="http://schemas.microsoft.com/office/drawing/2014/main" id="{DFFBC44A-3284-6B1D-0ECE-D8B996AE795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598987" y="3357519"/>
              <a:ext cx="914400" cy="914400"/>
            </a:xfrm>
            <a:prstGeom prst="rect">
              <a:avLst/>
            </a:prstGeom>
          </p:spPr>
        </p:pic>
      </p:grpSp>
      <p:cxnSp>
        <p:nvCxnSpPr>
          <p:cNvPr id="47" name="Connettore 2 46">
            <a:extLst>
              <a:ext uri="{FF2B5EF4-FFF2-40B4-BE49-F238E27FC236}">
                <a16:creationId xmlns:a16="http://schemas.microsoft.com/office/drawing/2014/main" id="{4ECFA3DA-4B65-F32C-2551-DEDC9926A6ED}"/>
              </a:ext>
            </a:extLst>
          </p:cNvPr>
          <p:cNvCxnSpPr>
            <a:cxnSpLocks/>
            <a:stCxn id="9" idx="3"/>
            <a:endCxn id="50" idx="1"/>
          </p:cNvCxnSpPr>
          <p:nvPr/>
        </p:nvCxnSpPr>
        <p:spPr>
          <a:xfrm flipV="1">
            <a:off x="6423691" y="2494820"/>
            <a:ext cx="1522075" cy="729325"/>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58" name="Gruppo 57">
            <a:extLst>
              <a:ext uri="{FF2B5EF4-FFF2-40B4-BE49-F238E27FC236}">
                <a16:creationId xmlns:a16="http://schemas.microsoft.com/office/drawing/2014/main" id="{0564CA35-B95A-327C-E153-C2410FA5EB47}"/>
              </a:ext>
            </a:extLst>
          </p:cNvPr>
          <p:cNvGrpSpPr/>
          <p:nvPr/>
        </p:nvGrpSpPr>
        <p:grpSpPr>
          <a:xfrm>
            <a:off x="1629958" y="1006738"/>
            <a:ext cx="914400" cy="962604"/>
            <a:chOff x="6693180" y="1889344"/>
            <a:chExt cx="914400" cy="962604"/>
          </a:xfrm>
        </p:grpSpPr>
        <p:pic>
          <p:nvPicPr>
            <p:cNvPr id="46" name="Elemento grafico 45" descr="Camion con riempimento a tinta unita">
              <a:extLst>
                <a:ext uri="{FF2B5EF4-FFF2-40B4-BE49-F238E27FC236}">
                  <a16:creationId xmlns:a16="http://schemas.microsoft.com/office/drawing/2014/main" id="{E5AA936D-8DAE-3D7B-792B-8FAE9BDC7A9E}"/>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693180" y="1889344"/>
              <a:ext cx="914400" cy="914400"/>
            </a:xfrm>
            <a:prstGeom prst="rect">
              <a:avLst/>
            </a:prstGeom>
          </p:spPr>
        </p:pic>
        <p:sp>
          <p:nvSpPr>
            <p:cNvPr id="55" name="CasellaDiTesto 54">
              <a:extLst>
                <a:ext uri="{FF2B5EF4-FFF2-40B4-BE49-F238E27FC236}">
                  <a16:creationId xmlns:a16="http://schemas.microsoft.com/office/drawing/2014/main" id="{7D7E9BC5-A14E-2AC9-1B3C-B55F697DF61B}"/>
                </a:ext>
              </a:extLst>
            </p:cNvPr>
            <p:cNvSpPr txBox="1"/>
            <p:nvPr/>
          </p:nvSpPr>
          <p:spPr>
            <a:xfrm>
              <a:off x="6713401" y="2544171"/>
              <a:ext cx="801823" cy="307777"/>
            </a:xfrm>
            <a:prstGeom prst="rect">
              <a:avLst/>
            </a:prstGeom>
            <a:noFill/>
          </p:spPr>
          <p:txBody>
            <a:bodyPr wrap="none" rtlCol="0">
              <a:spAutoFit/>
            </a:bodyPr>
            <a:lstStyle/>
            <a:p>
              <a:r>
                <a:rPr lang="it-IT" sz="1400" b="1" dirty="0"/>
                <a:t>Supplier</a:t>
              </a:r>
            </a:p>
          </p:txBody>
        </p:sp>
      </p:grpSp>
      <p:grpSp>
        <p:nvGrpSpPr>
          <p:cNvPr id="66" name="Gruppo 65">
            <a:extLst>
              <a:ext uri="{FF2B5EF4-FFF2-40B4-BE49-F238E27FC236}">
                <a16:creationId xmlns:a16="http://schemas.microsoft.com/office/drawing/2014/main" id="{84F4E791-CD73-D11A-FFDC-067EB1DC7929}"/>
              </a:ext>
            </a:extLst>
          </p:cNvPr>
          <p:cNvGrpSpPr/>
          <p:nvPr/>
        </p:nvGrpSpPr>
        <p:grpSpPr>
          <a:xfrm>
            <a:off x="7934400" y="3600442"/>
            <a:ext cx="914400" cy="1068288"/>
            <a:chOff x="7989776" y="4412373"/>
            <a:chExt cx="914400" cy="1068288"/>
          </a:xfrm>
        </p:grpSpPr>
        <p:pic>
          <p:nvPicPr>
            <p:cNvPr id="34" name="Elemento grafico 33" descr="Negozio con riempimento a tinta unita">
              <a:extLst>
                <a:ext uri="{FF2B5EF4-FFF2-40B4-BE49-F238E27FC236}">
                  <a16:creationId xmlns:a16="http://schemas.microsoft.com/office/drawing/2014/main" id="{0BCF6B84-C29A-88B1-C673-0F65BA607136}"/>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7989776" y="4412373"/>
              <a:ext cx="914400" cy="914400"/>
            </a:xfrm>
            <a:prstGeom prst="rect">
              <a:avLst/>
            </a:prstGeom>
          </p:spPr>
        </p:pic>
        <p:sp>
          <p:nvSpPr>
            <p:cNvPr id="57" name="CasellaDiTesto 56">
              <a:extLst>
                <a:ext uri="{FF2B5EF4-FFF2-40B4-BE49-F238E27FC236}">
                  <a16:creationId xmlns:a16="http://schemas.microsoft.com/office/drawing/2014/main" id="{68FA64AD-F979-B9C1-3D04-EBCF01D1D8D8}"/>
                </a:ext>
              </a:extLst>
            </p:cNvPr>
            <p:cNvSpPr txBox="1"/>
            <p:nvPr/>
          </p:nvSpPr>
          <p:spPr>
            <a:xfrm>
              <a:off x="8064884" y="5172884"/>
              <a:ext cx="764184" cy="307777"/>
            </a:xfrm>
            <a:prstGeom prst="rect">
              <a:avLst/>
            </a:prstGeom>
            <a:noFill/>
          </p:spPr>
          <p:txBody>
            <a:bodyPr wrap="none" rtlCol="0">
              <a:spAutoFit/>
            </a:bodyPr>
            <a:lstStyle/>
            <a:p>
              <a:r>
                <a:rPr lang="it-IT" sz="1400" b="1" dirty="0"/>
                <a:t>Retailer</a:t>
              </a:r>
            </a:p>
          </p:txBody>
        </p:sp>
      </p:grpSp>
      <p:cxnSp>
        <p:nvCxnSpPr>
          <p:cNvPr id="65" name="Connettore 2 64">
            <a:extLst>
              <a:ext uri="{FF2B5EF4-FFF2-40B4-BE49-F238E27FC236}">
                <a16:creationId xmlns:a16="http://schemas.microsoft.com/office/drawing/2014/main" id="{CD9EE33B-ED58-A415-A5AE-483822254684}"/>
              </a:ext>
            </a:extLst>
          </p:cNvPr>
          <p:cNvCxnSpPr>
            <a:cxnSpLocks/>
            <a:stCxn id="34" idx="3"/>
            <a:endCxn id="35" idx="1"/>
          </p:cNvCxnSpPr>
          <p:nvPr/>
        </p:nvCxnSpPr>
        <p:spPr>
          <a:xfrm flipV="1">
            <a:off x="8848800" y="3178298"/>
            <a:ext cx="1804705" cy="879344"/>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 name="Connettore curvo 6">
            <a:extLst>
              <a:ext uri="{FF2B5EF4-FFF2-40B4-BE49-F238E27FC236}">
                <a16:creationId xmlns:a16="http://schemas.microsoft.com/office/drawing/2014/main" id="{760F5F1B-C120-008A-5B56-C95FB2B46765}"/>
              </a:ext>
            </a:extLst>
          </p:cNvPr>
          <p:cNvCxnSpPr>
            <a:cxnSpLocks/>
            <a:stCxn id="4" idx="2"/>
            <a:endCxn id="14" idx="3"/>
          </p:cNvCxnSpPr>
          <p:nvPr/>
        </p:nvCxnSpPr>
        <p:spPr>
          <a:xfrm rot="5400000" flipH="1" flipV="1">
            <a:off x="5928756" y="660468"/>
            <a:ext cx="2626685" cy="8558835"/>
          </a:xfrm>
          <a:prstGeom prst="curvedConnector4">
            <a:avLst>
              <a:gd name="adj1" fmla="val -8703"/>
              <a:gd name="adj2" fmla="val 102671"/>
            </a:avLst>
          </a:prstGeom>
          <a:ln w="190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2" name="CasellaDiTesto 11">
            <a:extLst>
              <a:ext uri="{FF2B5EF4-FFF2-40B4-BE49-F238E27FC236}">
                <a16:creationId xmlns:a16="http://schemas.microsoft.com/office/drawing/2014/main" id="{D0913FB7-5EAC-10EB-F5F7-00D809261FCA}"/>
              </a:ext>
            </a:extLst>
          </p:cNvPr>
          <p:cNvSpPr txBox="1"/>
          <p:nvPr/>
        </p:nvSpPr>
        <p:spPr>
          <a:xfrm>
            <a:off x="6420246" y="2643929"/>
            <a:ext cx="502061" cy="230832"/>
          </a:xfrm>
          <a:prstGeom prst="rect">
            <a:avLst/>
          </a:prstGeom>
          <a:noFill/>
        </p:spPr>
        <p:txBody>
          <a:bodyPr wrap="none" rtlCol="0">
            <a:spAutoFit/>
          </a:bodyPr>
          <a:lstStyle/>
          <a:p>
            <a:r>
              <a:rPr lang="it-IT" sz="900" dirty="0"/>
              <a:t>Survey</a:t>
            </a:r>
          </a:p>
        </p:txBody>
      </p:sp>
      <p:sp>
        <p:nvSpPr>
          <p:cNvPr id="15" name="CasellaDiTesto 14">
            <a:extLst>
              <a:ext uri="{FF2B5EF4-FFF2-40B4-BE49-F238E27FC236}">
                <a16:creationId xmlns:a16="http://schemas.microsoft.com/office/drawing/2014/main" id="{262EA4E1-3CE1-7415-965C-4D5AA3F0F6D4}"/>
              </a:ext>
            </a:extLst>
          </p:cNvPr>
          <p:cNvSpPr txBox="1"/>
          <p:nvPr/>
        </p:nvSpPr>
        <p:spPr>
          <a:xfrm>
            <a:off x="9782757" y="2398851"/>
            <a:ext cx="1141659" cy="230832"/>
          </a:xfrm>
          <a:prstGeom prst="rect">
            <a:avLst/>
          </a:prstGeom>
          <a:noFill/>
        </p:spPr>
        <p:txBody>
          <a:bodyPr wrap="none" rtlCol="0">
            <a:spAutoFit/>
          </a:bodyPr>
          <a:lstStyle/>
          <a:p>
            <a:r>
              <a:rPr lang="it-IT" sz="900" dirty="0"/>
              <a:t>1 st party data (</a:t>
            </a:r>
            <a:r>
              <a:rPr lang="it-IT" sz="900" dirty="0" err="1"/>
              <a:t>VoC</a:t>
            </a:r>
            <a:r>
              <a:rPr lang="it-IT" sz="900" dirty="0"/>
              <a:t>)</a:t>
            </a:r>
          </a:p>
        </p:txBody>
      </p:sp>
      <p:sp>
        <p:nvSpPr>
          <p:cNvPr id="16" name="CasellaDiTesto 15">
            <a:extLst>
              <a:ext uri="{FF2B5EF4-FFF2-40B4-BE49-F238E27FC236}">
                <a16:creationId xmlns:a16="http://schemas.microsoft.com/office/drawing/2014/main" id="{6691E853-4720-2A7C-EAE3-FD020F4D29FD}"/>
              </a:ext>
            </a:extLst>
          </p:cNvPr>
          <p:cNvSpPr txBox="1"/>
          <p:nvPr/>
        </p:nvSpPr>
        <p:spPr>
          <a:xfrm>
            <a:off x="9611809" y="3748127"/>
            <a:ext cx="1141659" cy="230832"/>
          </a:xfrm>
          <a:prstGeom prst="rect">
            <a:avLst/>
          </a:prstGeom>
          <a:noFill/>
        </p:spPr>
        <p:txBody>
          <a:bodyPr wrap="none" rtlCol="0">
            <a:spAutoFit/>
          </a:bodyPr>
          <a:lstStyle/>
          <a:p>
            <a:r>
              <a:rPr lang="it-IT" sz="900" dirty="0"/>
              <a:t>1 st party data (</a:t>
            </a:r>
            <a:r>
              <a:rPr lang="it-IT" sz="900" dirty="0" err="1"/>
              <a:t>VoC</a:t>
            </a:r>
            <a:r>
              <a:rPr lang="it-IT" sz="900" dirty="0"/>
              <a:t>)</a:t>
            </a:r>
          </a:p>
        </p:txBody>
      </p:sp>
      <p:sp>
        <p:nvSpPr>
          <p:cNvPr id="18" name="CasellaDiTesto 17">
            <a:extLst>
              <a:ext uri="{FF2B5EF4-FFF2-40B4-BE49-F238E27FC236}">
                <a16:creationId xmlns:a16="http://schemas.microsoft.com/office/drawing/2014/main" id="{B32183FC-8779-32A4-8065-F70785F0895F}"/>
              </a:ext>
            </a:extLst>
          </p:cNvPr>
          <p:cNvSpPr txBox="1"/>
          <p:nvPr/>
        </p:nvSpPr>
        <p:spPr>
          <a:xfrm>
            <a:off x="6325447" y="6285041"/>
            <a:ext cx="580608" cy="230832"/>
          </a:xfrm>
          <a:prstGeom prst="rect">
            <a:avLst/>
          </a:prstGeom>
          <a:noFill/>
        </p:spPr>
        <p:txBody>
          <a:bodyPr wrap="none" rtlCol="0">
            <a:spAutoFit/>
          </a:bodyPr>
          <a:lstStyle/>
          <a:p>
            <a:r>
              <a:rPr lang="it-IT" sz="900" dirty="0"/>
              <a:t>IOT data</a:t>
            </a:r>
          </a:p>
        </p:txBody>
      </p:sp>
      <p:cxnSp>
        <p:nvCxnSpPr>
          <p:cNvPr id="20" name="Connettore 2 19">
            <a:extLst>
              <a:ext uri="{FF2B5EF4-FFF2-40B4-BE49-F238E27FC236}">
                <a16:creationId xmlns:a16="http://schemas.microsoft.com/office/drawing/2014/main" id="{42C25833-273A-1E71-B51A-551F46B467DF}"/>
              </a:ext>
            </a:extLst>
          </p:cNvPr>
          <p:cNvCxnSpPr>
            <a:cxnSpLocks/>
            <a:stCxn id="9" idx="3"/>
            <a:endCxn id="34" idx="1"/>
          </p:cNvCxnSpPr>
          <p:nvPr/>
        </p:nvCxnSpPr>
        <p:spPr>
          <a:xfrm>
            <a:off x="6423691" y="3224145"/>
            <a:ext cx="1510709" cy="833497"/>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CasellaDiTesto 23">
            <a:extLst>
              <a:ext uri="{FF2B5EF4-FFF2-40B4-BE49-F238E27FC236}">
                <a16:creationId xmlns:a16="http://schemas.microsoft.com/office/drawing/2014/main" id="{E2DABB10-016D-A555-A0B9-05855D7B1FE1}"/>
              </a:ext>
            </a:extLst>
          </p:cNvPr>
          <p:cNvSpPr txBox="1"/>
          <p:nvPr/>
        </p:nvSpPr>
        <p:spPr>
          <a:xfrm>
            <a:off x="6414766" y="4129564"/>
            <a:ext cx="502061" cy="230832"/>
          </a:xfrm>
          <a:prstGeom prst="rect">
            <a:avLst/>
          </a:prstGeom>
          <a:noFill/>
        </p:spPr>
        <p:txBody>
          <a:bodyPr wrap="none" rtlCol="0">
            <a:spAutoFit/>
          </a:bodyPr>
          <a:lstStyle/>
          <a:p>
            <a:r>
              <a:rPr lang="it-IT" sz="900" dirty="0"/>
              <a:t>Survey</a:t>
            </a:r>
          </a:p>
        </p:txBody>
      </p:sp>
      <p:grpSp>
        <p:nvGrpSpPr>
          <p:cNvPr id="39" name="Gruppo 38">
            <a:extLst>
              <a:ext uri="{FF2B5EF4-FFF2-40B4-BE49-F238E27FC236}">
                <a16:creationId xmlns:a16="http://schemas.microsoft.com/office/drawing/2014/main" id="{185303D0-6DF8-F134-99D6-855D3E738B15}"/>
              </a:ext>
            </a:extLst>
          </p:cNvPr>
          <p:cNvGrpSpPr/>
          <p:nvPr/>
        </p:nvGrpSpPr>
        <p:grpSpPr>
          <a:xfrm>
            <a:off x="4059731" y="4746420"/>
            <a:ext cx="1267190" cy="1306232"/>
            <a:chOff x="3136143" y="5134163"/>
            <a:chExt cx="1267190" cy="1306232"/>
          </a:xfrm>
        </p:grpSpPr>
        <p:pic>
          <p:nvPicPr>
            <p:cNvPr id="25" name="Elemento grafico 24" descr="Grafico a barre con riempimento a tinta unita">
              <a:extLst>
                <a:ext uri="{FF2B5EF4-FFF2-40B4-BE49-F238E27FC236}">
                  <a16:creationId xmlns:a16="http://schemas.microsoft.com/office/drawing/2014/main" id="{0AE9FAA9-CFEC-CF2C-E48A-C1B0A9D299CF}"/>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312538" y="5134163"/>
              <a:ext cx="914400" cy="914400"/>
            </a:xfrm>
            <a:prstGeom prst="rect">
              <a:avLst/>
            </a:prstGeom>
          </p:spPr>
        </p:pic>
        <p:sp>
          <p:nvSpPr>
            <p:cNvPr id="28" name="CasellaDiTesto 27">
              <a:extLst>
                <a:ext uri="{FF2B5EF4-FFF2-40B4-BE49-F238E27FC236}">
                  <a16:creationId xmlns:a16="http://schemas.microsoft.com/office/drawing/2014/main" id="{E2C7DE63-19FF-78FE-5B07-6A0AF4A21BD5}"/>
                </a:ext>
              </a:extLst>
            </p:cNvPr>
            <p:cNvSpPr txBox="1"/>
            <p:nvPr/>
          </p:nvSpPr>
          <p:spPr>
            <a:xfrm>
              <a:off x="3136143" y="5917175"/>
              <a:ext cx="1267190" cy="523220"/>
            </a:xfrm>
            <a:prstGeom prst="rect">
              <a:avLst/>
            </a:prstGeom>
            <a:noFill/>
          </p:spPr>
          <p:txBody>
            <a:bodyPr wrap="square" rtlCol="0">
              <a:spAutoFit/>
            </a:bodyPr>
            <a:lstStyle/>
            <a:p>
              <a:pPr algn="ctr"/>
              <a:r>
                <a:rPr lang="it-IT" sz="1400" b="1" dirty="0"/>
                <a:t>Market </a:t>
              </a:r>
            </a:p>
            <a:p>
              <a:pPr algn="ctr"/>
              <a:r>
                <a:rPr lang="it-IT" sz="1400" b="1" dirty="0"/>
                <a:t>Data Provider</a:t>
              </a:r>
            </a:p>
          </p:txBody>
        </p:sp>
      </p:grpSp>
      <p:sp>
        <p:nvSpPr>
          <p:cNvPr id="30" name="CasellaDiTesto 29">
            <a:extLst>
              <a:ext uri="{FF2B5EF4-FFF2-40B4-BE49-F238E27FC236}">
                <a16:creationId xmlns:a16="http://schemas.microsoft.com/office/drawing/2014/main" id="{4F0C6A75-99C9-EDA4-627B-496CE57470A2}"/>
              </a:ext>
            </a:extLst>
          </p:cNvPr>
          <p:cNvSpPr txBox="1"/>
          <p:nvPr/>
        </p:nvSpPr>
        <p:spPr>
          <a:xfrm>
            <a:off x="3676946" y="3933832"/>
            <a:ext cx="1452985" cy="230832"/>
          </a:xfrm>
          <a:prstGeom prst="rect">
            <a:avLst/>
          </a:prstGeom>
          <a:noFill/>
        </p:spPr>
        <p:txBody>
          <a:bodyPr wrap="square" rtlCol="0">
            <a:spAutoFit/>
          </a:bodyPr>
          <a:lstStyle/>
          <a:p>
            <a:r>
              <a:rPr lang="it-IT" sz="900" dirty="0"/>
              <a:t>Competitive landscape</a:t>
            </a:r>
          </a:p>
        </p:txBody>
      </p:sp>
      <p:cxnSp>
        <p:nvCxnSpPr>
          <p:cNvPr id="32" name="Connettore 2 31">
            <a:extLst>
              <a:ext uri="{FF2B5EF4-FFF2-40B4-BE49-F238E27FC236}">
                <a16:creationId xmlns:a16="http://schemas.microsoft.com/office/drawing/2014/main" id="{E367A10D-B1FA-04E0-D19D-63422FCC07B4}"/>
              </a:ext>
            </a:extLst>
          </p:cNvPr>
          <p:cNvCxnSpPr>
            <a:cxnSpLocks/>
            <a:stCxn id="10" idx="2"/>
            <a:endCxn id="25" idx="1"/>
          </p:cNvCxnSpPr>
          <p:nvPr/>
        </p:nvCxnSpPr>
        <p:spPr>
          <a:xfrm>
            <a:off x="3602079" y="3909681"/>
            <a:ext cx="634047" cy="1293939"/>
          </a:xfrm>
          <a:prstGeom prst="straightConnector1">
            <a:avLst/>
          </a:prstGeom>
          <a:ln w="190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49" name="Connettore 2 48">
            <a:extLst>
              <a:ext uri="{FF2B5EF4-FFF2-40B4-BE49-F238E27FC236}">
                <a16:creationId xmlns:a16="http://schemas.microsoft.com/office/drawing/2014/main" id="{BBE55BF4-B972-A1AB-891C-CDC85F87502C}"/>
              </a:ext>
            </a:extLst>
          </p:cNvPr>
          <p:cNvCxnSpPr>
            <a:cxnSpLocks/>
            <a:stCxn id="29" idx="3"/>
            <a:endCxn id="9" idx="1"/>
          </p:cNvCxnSpPr>
          <p:nvPr/>
        </p:nvCxnSpPr>
        <p:spPr>
          <a:xfrm flipV="1">
            <a:off x="4084414" y="3224145"/>
            <a:ext cx="1424877" cy="26621"/>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1" name="CasellaDiTesto 50">
            <a:extLst>
              <a:ext uri="{FF2B5EF4-FFF2-40B4-BE49-F238E27FC236}">
                <a16:creationId xmlns:a16="http://schemas.microsoft.com/office/drawing/2014/main" id="{71A5FEA6-6640-606D-2249-8E5E7D63E4F5}"/>
              </a:ext>
            </a:extLst>
          </p:cNvPr>
          <p:cNvSpPr txBox="1"/>
          <p:nvPr/>
        </p:nvSpPr>
        <p:spPr>
          <a:xfrm>
            <a:off x="4097553" y="2915279"/>
            <a:ext cx="814647" cy="230832"/>
          </a:xfrm>
          <a:prstGeom prst="rect">
            <a:avLst/>
          </a:prstGeom>
          <a:noFill/>
        </p:spPr>
        <p:txBody>
          <a:bodyPr wrap="square" rtlCol="0">
            <a:spAutoFit/>
          </a:bodyPr>
          <a:lstStyle/>
          <a:p>
            <a:r>
              <a:rPr lang="it-IT" sz="900" dirty="0"/>
              <a:t>Survey</a:t>
            </a:r>
          </a:p>
        </p:txBody>
      </p:sp>
      <p:grpSp>
        <p:nvGrpSpPr>
          <p:cNvPr id="8" name="Gruppo 7">
            <a:extLst>
              <a:ext uri="{FF2B5EF4-FFF2-40B4-BE49-F238E27FC236}">
                <a16:creationId xmlns:a16="http://schemas.microsoft.com/office/drawing/2014/main" id="{08493DCB-D611-E16B-AC1A-900B5EE616D3}"/>
              </a:ext>
            </a:extLst>
          </p:cNvPr>
          <p:cNvGrpSpPr/>
          <p:nvPr/>
        </p:nvGrpSpPr>
        <p:grpSpPr>
          <a:xfrm>
            <a:off x="8882255" y="172433"/>
            <a:ext cx="1004506" cy="1115153"/>
            <a:chOff x="7869615" y="298570"/>
            <a:chExt cx="1004506" cy="1115153"/>
          </a:xfrm>
        </p:grpSpPr>
        <p:pic>
          <p:nvPicPr>
            <p:cNvPr id="64" name="Elemento grafico 63" descr="Recensione cliente con riempimento a tinta unita">
              <a:extLst>
                <a:ext uri="{FF2B5EF4-FFF2-40B4-BE49-F238E27FC236}">
                  <a16:creationId xmlns:a16="http://schemas.microsoft.com/office/drawing/2014/main" id="{DD870D9C-37D4-B43C-5FA6-8E48E92AF754}"/>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914668" y="298570"/>
              <a:ext cx="914400" cy="914400"/>
            </a:xfrm>
            <a:prstGeom prst="rect">
              <a:avLst/>
            </a:prstGeom>
          </p:spPr>
        </p:pic>
        <p:sp>
          <p:nvSpPr>
            <p:cNvPr id="68" name="CasellaDiTesto 67">
              <a:extLst>
                <a:ext uri="{FF2B5EF4-FFF2-40B4-BE49-F238E27FC236}">
                  <a16:creationId xmlns:a16="http://schemas.microsoft.com/office/drawing/2014/main" id="{D75ACC57-7ADA-7A81-74C6-D811C4AEA726}"/>
                </a:ext>
              </a:extLst>
            </p:cNvPr>
            <p:cNvSpPr txBox="1"/>
            <p:nvPr/>
          </p:nvSpPr>
          <p:spPr>
            <a:xfrm>
              <a:off x="7869615" y="1105946"/>
              <a:ext cx="1004506" cy="307777"/>
            </a:xfrm>
            <a:prstGeom prst="rect">
              <a:avLst/>
            </a:prstGeom>
            <a:noFill/>
          </p:spPr>
          <p:txBody>
            <a:bodyPr wrap="none" rtlCol="0">
              <a:spAutoFit/>
            </a:bodyPr>
            <a:lstStyle/>
            <a:p>
              <a:pPr algn="ctr"/>
              <a:r>
                <a:rPr lang="it-IT" sz="1400" b="1" dirty="0"/>
                <a:t>Third Party</a:t>
              </a:r>
            </a:p>
          </p:txBody>
        </p:sp>
      </p:grpSp>
      <p:sp>
        <p:nvSpPr>
          <p:cNvPr id="73" name="CasellaDiTesto 72">
            <a:extLst>
              <a:ext uri="{FF2B5EF4-FFF2-40B4-BE49-F238E27FC236}">
                <a16:creationId xmlns:a16="http://schemas.microsoft.com/office/drawing/2014/main" id="{A04EEAC8-9DA5-D5BE-772D-F1B476F25248}"/>
              </a:ext>
            </a:extLst>
          </p:cNvPr>
          <p:cNvSpPr txBox="1"/>
          <p:nvPr/>
        </p:nvSpPr>
        <p:spPr>
          <a:xfrm>
            <a:off x="6415462" y="3935938"/>
            <a:ext cx="1132715" cy="230832"/>
          </a:xfrm>
          <a:prstGeom prst="rect">
            <a:avLst/>
          </a:prstGeom>
          <a:noFill/>
        </p:spPr>
        <p:txBody>
          <a:bodyPr wrap="square" rtlCol="0">
            <a:spAutoFit/>
          </a:bodyPr>
          <a:lstStyle/>
          <a:p>
            <a:r>
              <a:rPr lang="it-IT" sz="900" dirty="0"/>
              <a:t>Customer Care data</a:t>
            </a:r>
          </a:p>
        </p:txBody>
      </p:sp>
      <p:sp>
        <p:nvSpPr>
          <p:cNvPr id="74" name="CasellaDiTesto 73">
            <a:extLst>
              <a:ext uri="{FF2B5EF4-FFF2-40B4-BE49-F238E27FC236}">
                <a16:creationId xmlns:a16="http://schemas.microsoft.com/office/drawing/2014/main" id="{2EC58BCA-A60E-79E2-FF1F-1CC7B5C15FCD}"/>
              </a:ext>
            </a:extLst>
          </p:cNvPr>
          <p:cNvSpPr txBox="1"/>
          <p:nvPr/>
        </p:nvSpPr>
        <p:spPr>
          <a:xfrm>
            <a:off x="9765303" y="2591112"/>
            <a:ext cx="1132715" cy="230832"/>
          </a:xfrm>
          <a:prstGeom prst="rect">
            <a:avLst/>
          </a:prstGeom>
          <a:noFill/>
        </p:spPr>
        <p:txBody>
          <a:bodyPr wrap="square" rtlCol="0">
            <a:spAutoFit/>
          </a:bodyPr>
          <a:lstStyle/>
          <a:p>
            <a:r>
              <a:rPr lang="it-IT" sz="900" dirty="0"/>
              <a:t>After sales data</a:t>
            </a:r>
          </a:p>
        </p:txBody>
      </p:sp>
      <p:sp>
        <p:nvSpPr>
          <p:cNvPr id="75" name="CasellaDiTesto 74">
            <a:extLst>
              <a:ext uri="{FF2B5EF4-FFF2-40B4-BE49-F238E27FC236}">
                <a16:creationId xmlns:a16="http://schemas.microsoft.com/office/drawing/2014/main" id="{673496A1-E85A-A149-EA90-AD27A14CF1DD}"/>
              </a:ext>
            </a:extLst>
          </p:cNvPr>
          <p:cNvSpPr txBox="1"/>
          <p:nvPr/>
        </p:nvSpPr>
        <p:spPr>
          <a:xfrm>
            <a:off x="6399543" y="2466725"/>
            <a:ext cx="1187124" cy="230832"/>
          </a:xfrm>
          <a:prstGeom prst="rect">
            <a:avLst/>
          </a:prstGeom>
          <a:noFill/>
        </p:spPr>
        <p:txBody>
          <a:bodyPr wrap="square" rtlCol="0">
            <a:spAutoFit/>
          </a:bodyPr>
          <a:lstStyle/>
          <a:p>
            <a:r>
              <a:rPr lang="it-IT" sz="900" dirty="0"/>
              <a:t>Customer Care data</a:t>
            </a:r>
          </a:p>
        </p:txBody>
      </p:sp>
      <p:sp>
        <p:nvSpPr>
          <p:cNvPr id="76" name="CasellaDiTesto 75">
            <a:extLst>
              <a:ext uri="{FF2B5EF4-FFF2-40B4-BE49-F238E27FC236}">
                <a16:creationId xmlns:a16="http://schemas.microsoft.com/office/drawing/2014/main" id="{14B085B5-E66D-045F-69EA-E490E1EEEED8}"/>
              </a:ext>
            </a:extLst>
          </p:cNvPr>
          <p:cNvSpPr txBox="1"/>
          <p:nvPr/>
        </p:nvSpPr>
        <p:spPr>
          <a:xfrm>
            <a:off x="9614321" y="3901817"/>
            <a:ext cx="1132715" cy="230832"/>
          </a:xfrm>
          <a:prstGeom prst="rect">
            <a:avLst/>
          </a:prstGeom>
          <a:noFill/>
        </p:spPr>
        <p:txBody>
          <a:bodyPr wrap="square" rtlCol="0">
            <a:spAutoFit/>
          </a:bodyPr>
          <a:lstStyle/>
          <a:p>
            <a:r>
              <a:rPr lang="it-IT" sz="900" dirty="0"/>
              <a:t>After sales data</a:t>
            </a:r>
          </a:p>
        </p:txBody>
      </p:sp>
      <p:sp>
        <p:nvSpPr>
          <p:cNvPr id="77" name="CasellaDiTesto 76">
            <a:extLst>
              <a:ext uri="{FF2B5EF4-FFF2-40B4-BE49-F238E27FC236}">
                <a16:creationId xmlns:a16="http://schemas.microsoft.com/office/drawing/2014/main" id="{B1A8D68B-067D-4857-A7A1-53229D5AE33C}"/>
              </a:ext>
            </a:extLst>
          </p:cNvPr>
          <p:cNvSpPr txBox="1"/>
          <p:nvPr/>
        </p:nvSpPr>
        <p:spPr>
          <a:xfrm>
            <a:off x="4105665" y="2762115"/>
            <a:ext cx="1132715" cy="230832"/>
          </a:xfrm>
          <a:prstGeom prst="rect">
            <a:avLst/>
          </a:prstGeom>
          <a:noFill/>
        </p:spPr>
        <p:txBody>
          <a:bodyPr wrap="square" rtlCol="0">
            <a:spAutoFit/>
          </a:bodyPr>
          <a:lstStyle/>
          <a:p>
            <a:r>
              <a:rPr lang="it-IT" sz="900" dirty="0"/>
              <a:t>Customer Care data</a:t>
            </a:r>
          </a:p>
        </p:txBody>
      </p:sp>
      <p:sp>
        <p:nvSpPr>
          <p:cNvPr id="2" name="CasellaDiTesto 1">
            <a:extLst>
              <a:ext uri="{FF2B5EF4-FFF2-40B4-BE49-F238E27FC236}">
                <a16:creationId xmlns:a16="http://schemas.microsoft.com/office/drawing/2014/main" id="{2820F54B-03FD-695B-4588-577ED7F303F9}"/>
              </a:ext>
            </a:extLst>
          </p:cNvPr>
          <p:cNvSpPr txBox="1"/>
          <p:nvPr/>
        </p:nvSpPr>
        <p:spPr>
          <a:xfrm>
            <a:off x="4105665" y="2620662"/>
            <a:ext cx="1295002" cy="230832"/>
          </a:xfrm>
          <a:prstGeom prst="rect">
            <a:avLst/>
          </a:prstGeom>
          <a:noFill/>
        </p:spPr>
        <p:txBody>
          <a:bodyPr wrap="square" rtlCol="0">
            <a:spAutoFit/>
          </a:bodyPr>
          <a:lstStyle/>
          <a:p>
            <a:r>
              <a:rPr lang="it-IT" sz="900" dirty="0"/>
              <a:t>Customer Service data</a:t>
            </a:r>
          </a:p>
        </p:txBody>
      </p:sp>
      <p:grpSp>
        <p:nvGrpSpPr>
          <p:cNvPr id="21" name="Gruppo 20">
            <a:extLst>
              <a:ext uri="{FF2B5EF4-FFF2-40B4-BE49-F238E27FC236}">
                <a16:creationId xmlns:a16="http://schemas.microsoft.com/office/drawing/2014/main" id="{7504C61E-BFA3-DBF2-6A0F-B2142C8CAF8C}"/>
              </a:ext>
            </a:extLst>
          </p:cNvPr>
          <p:cNvGrpSpPr/>
          <p:nvPr/>
        </p:nvGrpSpPr>
        <p:grpSpPr>
          <a:xfrm>
            <a:off x="5405945" y="2766945"/>
            <a:ext cx="1209215" cy="1384006"/>
            <a:chOff x="5667767" y="3271053"/>
            <a:chExt cx="1209215" cy="1384006"/>
          </a:xfrm>
        </p:grpSpPr>
        <p:sp>
          <p:nvSpPr>
            <p:cNvPr id="60" name="CasellaDiTesto 59">
              <a:extLst>
                <a:ext uri="{FF2B5EF4-FFF2-40B4-BE49-F238E27FC236}">
                  <a16:creationId xmlns:a16="http://schemas.microsoft.com/office/drawing/2014/main" id="{4DF0EC04-FA20-E2C9-EAF8-89567EE46BF6}"/>
                </a:ext>
              </a:extLst>
            </p:cNvPr>
            <p:cNvSpPr txBox="1"/>
            <p:nvPr/>
          </p:nvSpPr>
          <p:spPr>
            <a:xfrm>
              <a:off x="5667767" y="4131839"/>
              <a:ext cx="1209215" cy="523220"/>
            </a:xfrm>
            <a:prstGeom prst="rect">
              <a:avLst/>
            </a:prstGeom>
            <a:noFill/>
          </p:spPr>
          <p:txBody>
            <a:bodyPr wrap="square" rtlCol="0">
              <a:spAutoFit/>
            </a:bodyPr>
            <a:lstStyle/>
            <a:p>
              <a:pPr algn="ctr"/>
              <a:r>
                <a:rPr lang="it-IT" sz="1400" b="1" dirty="0"/>
                <a:t>Commercial </a:t>
              </a:r>
              <a:r>
                <a:rPr lang="it-IT" sz="1400" b="1" dirty="0" err="1"/>
                <a:t>branch</a:t>
              </a:r>
              <a:endParaRPr lang="it-IT" sz="1400" b="1" dirty="0"/>
            </a:p>
          </p:txBody>
        </p:sp>
        <p:pic>
          <p:nvPicPr>
            <p:cNvPr id="9" name="Elemento grafico 8" descr="Negozio con riempimento a tinta unita">
              <a:extLst>
                <a:ext uri="{FF2B5EF4-FFF2-40B4-BE49-F238E27FC236}">
                  <a16:creationId xmlns:a16="http://schemas.microsoft.com/office/drawing/2014/main" id="{0897CB62-2C22-ECC6-E342-0501C035305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771113" y="3271053"/>
              <a:ext cx="914400" cy="914400"/>
            </a:xfrm>
            <a:prstGeom prst="rect">
              <a:avLst/>
            </a:prstGeom>
          </p:spPr>
        </p:pic>
      </p:grpSp>
      <p:grpSp>
        <p:nvGrpSpPr>
          <p:cNvPr id="52" name="Gruppo 51">
            <a:extLst>
              <a:ext uri="{FF2B5EF4-FFF2-40B4-BE49-F238E27FC236}">
                <a16:creationId xmlns:a16="http://schemas.microsoft.com/office/drawing/2014/main" id="{81BBD152-EC5E-9695-0559-97AC2270732F}"/>
              </a:ext>
            </a:extLst>
          </p:cNvPr>
          <p:cNvGrpSpPr/>
          <p:nvPr/>
        </p:nvGrpSpPr>
        <p:grpSpPr>
          <a:xfrm>
            <a:off x="2246249" y="4823719"/>
            <a:ext cx="1432866" cy="1429509"/>
            <a:chOff x="8966610" y="5508227"/>
            <a:chExt cx="1432866" cy="1429509"/>
          </a:xfrm>
        </p:grpSpPr>
        <p:sp>
          <p:nvSpPr>
            <p:cNvPr id="4" name="CasellaDiTesto 3">
              <a:extLst>
                <a:ext uri="{FF2B5EF4-FFF2-40B4-BE49-F238E27FC236}">
                  <a16:creationId xmlns:a16="http://schemas.microsoft.com/office/drawing/2014/main" id="{34F652D5-9402-D8B8-2E13-D527A8D296E9}"/>
                </a:ext>
              </a:extLst>
            </p:cNvPr>
            <p:cNvSpPr txBox="1"/>
            <p:nvPr/>
          </p:nvSpPr>
          <p:spPr>
            <a:xfrm>
              <a:off x="8966610" y="6414516"/>
              <a:ext cx="1432866" cy="523220"/>
            </a:xfrm>
            <a:prstGeom prst="rect">
              <a:avLst/>
            </a:prstGeom>
            <a:noFill/>
          </p:spPr>
          <p:txBody>
            <a:bodyPr wrap="square" rtlCol="0">
              <a:spAutoFit/>
            </a:bodyPr>
            <a:lstStyle/>
            <a:p>
              <a:pPr algn="ctr"/>
              <a:r>
                <a:rPr lang="it-IT" sz="1400" b="1" dirty="0"/>
                <a:t>IoT Data Service Provider</a:t>
              </a:r>
            </a:p>
          </p:txBody>
        </p:sp>
        <p:pic>
          <p:nvPicPr>
            <p:cNvPr id="44" name="Elemento grafico 43" descr="Antenna con riempimento a tinta unita">
              <a:extLst>
                <a:ext uri="{FF2B5EF4-FFF2-40B4-BE49-F238E27FC236}">
                  <a16:creationId xmlns:a16="http://schemas.microsoft.com/office/drawing/2014/main" id="{F76DCC37-F632-C131-A788-A303B9380D37}"/>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9155974" y="5508227"/>
              <a:ext cx="914400" cy="914400"/>
            </a:xfrm>
            <a:prstGeom prst="rect">
              <a:avLst/>
            </a:prstGeom>
          </p:spPr>
        </p:pic>
      </p:grpSp>
      <p:grpSp>
        <p:nvGrpSpPr>
          <p:cNvPr id="27" name="Gruppo 26">
            <a:extLst>
              <a:ext uri="{FF2B5EF4-FFF2-40B4-BE49-F238E27FC236}">
                <a16:creationId xmlns:a16="http://schemas.microsoft.com/office/drawing/2014/main" id="{8BF687BC-279E-E4B6-B545-2CDFA3C558BE}"/>
              </a:ext>
            </a:extLst>
          </p:cNvPr>
          <p:cNvGrpSpPr/>
          <p:nvPr/>
        </p:nvGrpSpPr>
        <p:grpSpPr>
          <a:xfrm>
            <a:off x="9841709" y="551728"/>
            <a:ext cx="2425348" cy="2169370"/>
            <a:chOff x="9227409" y="525065"/>
            <a:chExt cx="2425348" cy="2169370"/>
          </a:xfrm>
        </p:grpSpPr>
        <p:cxnSp>
          <p:nvCxnSpPr>
            <p:cNvPr id="69" name="Connettore curvo 68">
              <a:extLst>
                <a:ext uri="{FF2B5EF4-FFF2-40B4-BE49-F238E27FC236}">
                  <a16:creationId xmlns:a16="http://schemas.microsoft.com/office/drawing/2014/main" id="{F07039A9-534F-06A3-ADA0-AABAC18FB9FC}"/>
                </a:ext>
              </a:extLst>
            </p:cNvPr>
            <p:cNvCxnSpPr>
              <a:cxnSpLocks/>
              <a:stCxn id="35" idx="0"/>
              <a:endCxn id="64" idx="3"/>
            </p:cNvCxnSpPr>
            <p:nvPr/>
          </p:nvCxnSpPr>
          <p:spPr>
            <a:xfrm rot="16200000" flipV="1">
              <a:off x="8816175" y="1014204"/>
              <a:ext cx="2091465" cy="1268997"/>
            </a:xfrm>
            <a:prstGeom prst="curvedConnector2">
              <a:avLst/>
            </a:prstGeom>
            <a:ln w="190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70" name="CasellaDiTesto 69">
              <a:extLst>
                <a:ext uri="{FF2B5EF4-FFF2-40B4-BE49-F238E27FC236}">
                  <a16:creationId xmlns:a16="http://schemas.microsoft.com/office/drawing/2014/main" id="{E04319E1-6537-CD0C-7250-3C7016604E81}"/>
                </a:ext>
              </a:extLst>
            </p:cNvPr>
            <p:cNvSpPr txBox="1"/>
            <p:nvPr/>
          </p:nvSpPr>
          <p:spPr>
            <a:xfrm>
              <a:off x="9566768" y="525065"/>
              <a:ext cx="1793070" cy="230832"/>
            </a:xfrm>
            <a:prstGeom prst="rect">
              <a:avLst/>
            </a:prstGeom>
            <a:noFill/>
          </p:spPr>
          <p:txBody>
            <a:bodyPr wrap="square" rtlCol="0">
              <a:spAutoFit/>
            </a:bodyPr>
            <a:lstStyle/>
            <a:p>
              <a:r>
                <a:rPr lang="it-IT" sz="900" dirty="0" err="1"/>
                <a:t>Recommendation</a:t>
              </a:r>
              <a:r>
                <a:rPr lang="it-IT" sz="900" dirty="0"/>
                <a:t> adoption</a:t>
              </a:r>
            </a:p>
          </p:txBody>
        </p:sp>
        <p:sp>
          <p:nvSpPr>
            <p:cNvPr id="40" name="CasellaDiTesto 39">
              <a:extLst>
                <a:ext uri="{FF2B5EF4-FFF2-40B4-BE49-F238E27FC236}">
                  <a16:creationId xmlns:a16="http://schemas.microsoft.com/office/drawing/2014/main" id="{59861674-A093-4047-1C59-F60B47C4AC48}"/>
                </a:ext>
              </a:extLst>
            </p:cNvPr>
            <p:cNvSpPr txBox="1"/>
            <p:nvPr/>
          </p:nvSpPr>
          <p:spPr>
            <a:xfrm>
              <a:off x="9859687" y="742361"/>
              <a:ext cx="1793070" cy="230832"/>
            </a:xfrm>
            <a:prstGeom prst="rect">
              <a:avLst/>
            </a:prstGeom>
            <a:noFill/>
          </p:spPr>
          <p:txBody>
            <a:bodyPr wrap="square" rtlCol="0">
              <a:spAutoFit/>
            </a:bodyPr>
            <a:lstStyle/>
            <a:p>
              <a:r>
                <a:rPr lang="it-IT" sz="900" dirty="0"/>
                <a:t>Technical </a:t>
              </a:r>
              <a:r>
                <a:rPr lang="it-IT" sz="900" dirty="0" err="1"/>
                <a:t>requirement</a:t>
              </a:r>
              <a:r>
                <a:rPr lang="it-IT" sz="900" dirty="0"/>
                <a:t> </a:t>
              </a:r>
              <a:r>
                <a:rPr lang="it-IT" sz="900" dirty="0" err="1"/>
                <a:t>constrains</a:t>
              </a:r>
              <a:endParaRPr lang="it-IT" sz="900" dirty="0"/>
            </a:p>
          </p:txBody>
        </p:sp>
      </p:grpSp>
      <p:sp>
        <p:nvSpPr>
          <p:cNvPr id="23" name="CasellaDiTesto 22">
            <a:extLst>
              <a:ext uri="{FF2B5EF4-FFF2-40B4-BE49-F238E27FC236}">
                <a16:creationId xmlns:a16="http://schemas.microsoft.com/office/drawing/2014/main" id="{38329807-8526-58DA-14D9-68C0FFD336C6}"/>
              </a:ext>
            </a:extLst>
          </p:cNvPr>
          <p:cNvSpPr txBox="1"/>
          <p:nvPr/>
        </p:nvSpPr>
        <p:spPr>
          <a:xfrm>
            <a:off x="3732706" y="4094156"/>
            <a:ext cx="1452985" cy="230832"/>
          </a:xfrm>
          <a:prstGeom prst="rect">
            <a:avLst/>
          </a:prstGeom>
          <a:noFill/>
        </p:spPr>
        <p:txBody>
          <a:bodyPr wrap="square" rtlCol="0">
            <a:spAutoFit/>
          </a:bodyPr>
          <a:lstStyle/>
          <a:p>
            <a:r>
              <a:rPr lang="it-IT" sz="900" dirty="0"/>
              <a:t>Panel data</a:t>
            </a:r>
          </a:p>
        </p:txBody>
      </p:sp>
      <p:sp>
        <p:nvSpPr>
          <p:cNvPr id="26" name="CasellaDiTesto 25">
            <a:extLst>
              <a:ext uri="{FF2B5EF4-FFF2-40B4-BE49-F238E27FC236}">
                <a16:creationId xmlns:a16="http://schemas.microsoft.com/office/drawing/2014/main" id="{EFD3230E-3610-BD72-CFC8-BE7DEEA29787}"/>
              </a:ext>
            </a:extLst>
          </p:cNvPr>
          <p:cNvSpPr txBox="1"/>
          <p:nvPr/>
        </p:nvSpPr>
        <p:spPr>
          <a:xfrm>
            <a:off x="3843604" y="4234277"/>
            <a:ext cx="1452985" cy="230832"/>
          </a:xfrm>
          <a:prstGeom prst="rect">
            <a:avLst/>
          </a:prstGeom>
          <a:noFill/>
        </p:spPr>
        <p:txBody>
          <a:bodyPr wrap="square" rtlCol="0">
            <a:spAutoFit/>
          </a:bodyPr>
          <a:lstStyle/>
          <a:p>
            <a:r>
              <a:rPr lang="it-IT" sz="900" dirty="0"/>
              <a:t>GDP data</a:t>
            </a:r>
          </a:p>
        </p:txBody>
      </p:sp>
      <p:grpSp>
        <p:nvGrpSpPr>
          <p:cNvPr id="38" name="Gruppo 37">
            <a:extLst>
              <a:ext uri="{FF2B5EF4-FFF2-40B4-BE49-F238E27FC236}">
                <a16:creationId xmlns:a16="http://schemas.microsoft.com/office/drawing/2014/main" id="{47D809F7-C72E-47F2-FCFC-58829F548AAE}"/>
              </a:ext>
            </a:extLst>
          </p:cNvPr>
          <p:cNvGrpSpPr/>
          <p:nvPr/>
        </p:nvGrpSpPr>
        <p:grpSpPr>
          <a:xfrm>
            <a:off x="7767171" y="5024277"/>
            <a:ext cx="1387401" cy="1238385"/>
            <a:chOff x="193212" y="1161202"/>
            <a:chExt cx="1387401" cy="1238385"/>
          </a:xfrm>
        </p:grpSpPr>
        <p:pic>
          <p:nvPicPr>
            <p:cNvPr id="17" name="Elemento grafico 16" descr="Scuola con riempimento a tinta unita">
              <a:extLst>
                <a:ext uri="{FF2B5EF4-FFF2-40B4-BE49-F238E27FC236}">
                  <a16:creationId xmlns:a16="http://schemas.microsoft.com/office/drawing/2014/main" id="{CB4791CA-1C53-FF1E-5525-7507FFEB486A}"/>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467037" y="1161202"/>
              <a:ext cx="914400" cy="914400"/>
            </a:xfrm>
            <a:prstGeom prst="rect">
              <a:avLst/>
            </a:prstGeom>
          </p:spPr>
        </p:pic>
        <p:sp>
          <p:nvSpPr>
            <p:cNvPr id="37" name="CasellaDiTesto 36">
              <a:extLst>
                <a:ext uri="{FF2B5EF4-FFF2-40B4-BE49-F238E27FC236}">
                  <a16:creationId xmlns:a16="http://schemas.microsoft.com/office/drawing/2014/main" id="{3F9EFE7D-F61C-C0A4-298C-F7D66E6A3871}"/>
                </a:ext>
              </a:extLst>
            </p:cNvPr>
            <p:cNvSpPr txBox="1"/>
            <p:nvPr/>
          </p:nvSpPr>
          <p:spPr>
            <a:xfrm>
              <a:off x="193212" y="1876367"/>
              <a:ext cx="1387401" cy="523220"/>
            </a:xfrm>
            <a:prstGeom prst="rect">
              <a:avLst/>
            </a:prstGeom>
            <a:noFill/>
          </p:spPr>
          <p:txBody>
            <a:bodyPr wrap="square" rtlCol="0">
              <a:spAutoFit/>
            </a:bodyPr>
            <a:lstStyle/>
            <a:p>
              <a:r>
                <a:rPr lang="it-IT" sz="1400" b="1" dirty="0"/>
                <a:t>Government &amp; Institutions</a:t>
              </a:r>
            </a:p>
          </p:txBody>
        </p:sp>
      </p:grpSp>
      <p:sp>
        <p:nvSpPr>
          <p:cNvPr id="62" name="CasellaDiTesto 61">
            <a:extLst>
              <a:ext uri="{FF2B5EF4-FFF2-40B4-BE49-F238E27FC236}">
                <a16:creationId xmlns:a16="http://schemas.microsoft.com/office/drawing/2014/main" id="{8E5C2CAA-1C7E-0B84-72AB-457CDF5956AC}"/>
              </a:ext>
            </a:extLst>
          </p:cNvPr>
          <p:cNvSpPr txBox="1"/>
          <p:nvPr/>
        </p:nvSpPr>
        <p:spPr>
          <a:xfrm>
            <a:off x="9075186" y="4649184"/>
            <a:ext cx="1500418" cy="369332"/>
          </a:xfrm>
          <a:prstGeom prst="rect">
            <a:avLst/>
          </a:prstGeom>
          <a:noFill/>
        </p:spPr>
        <p:txBody>
          <a:bodyPr wrap="square" rtlCol="0">
            <a:spAutoFit/>
          </a:bodyPr>
          <a:lstStyle/>
          <a:p>
            <a:r>
              <a:rPr lang="it-IT" sz="900" dirty="0"/>
              <a:t>Government </a:t>
            </a:r>
            <a:r>
              <a:rPr lang="it-IT" sz="900" dirty="0" err="1"/>
              <a:t>impositions</a:t>
            </a:r>
            <a:endParaRPr lang="it-IT" sz="900" dirty="0"/>
          </a:p>
          <a:p>
            <a:r>
              <a:rPr lang="it-IT" sz="900" dirty="0"/>
              <a:t> and </a:t>
            </a:r>
            <a:r>
              <a:rPr lang="it-IT" sz="900" dirty="0" err="1"/>
              <a:t>constrains</a:t>
            </a:r>
            <a:endParaRPr lang="it-IT" sz="900" dirty="0"/>
          </a:p>
        </p:txBody>
      </p:sp>
      <p:sp>
        <p:nvSpPr>
          <p:cNvPr id="5" name="CasellaDiTesto 4">
            <a:extLst>
              <a:ext uri="{FF2B5EF4-FFF2-40B4-BE49-F238E27FC236}">
                <a16:creationId xmlns:a16="http://schemas.microsoft.com/office/drawing/2014/main" id="{2455C801-4B68-C685-1390-82E2DFA0A0A7}"/>
              </a:ext>
            </a:extLst>
          </p:cNvPr>
          <p:cNvSpPr txBox="1"/>
          <p:nvPr/>
        </p:nvSpPr>
        <p:spPr>
          <a:xfrm>
            <a:off x="9084516" y="4422689"/>
            <a:ext cx="1761771" cy="230832"/>
          </a:xfrm>
          <a:prstGeom prst="rect">
            <a:avLst/>
          </a:prstGeom>
          <a:noFill/>
        </p:spPr>
        <p:txBody>
          <a:bodyPr wrap="square" rtlCol="0">
            <a:spAutoFit/>
          </a:bodyPr>
          <a:lstStyle/>
          <a:p>
            <a:r>
              <a:rPr lang="it-IT" sz="900" dirty="0" err="1"/>
              <a:t>Recommendation</a:t>
            </a:r>
            <a:r>
              <a:rPr lang="it-IT" sz="900" dirty="0"/>
              <a:t> adoption</a:t>
            </a:r>
          </a:p>
        </p:txBody>
      </p:sp>
      <p:sp>
        <p:nvSpPr>
          <p:cNvPr id="33" name="Ovale 32">
            <a:extLst>
              <a:ext uri="{FF2B5EF4-FFF2-40B4-BE49-F238E27FC236}">
                <a16:creationId xmlns:a16="http://schemas.microsoft.com/office/drawing/2014/main" id="{B5978912-DEF1-A9CC-3C94-A93513BF2DB6}"/>
              </a:ext>
            </a:extLst>
          </p:cNvPr>
          <p:cNvSpPr/>
          <p:nvPr/>
        </p:nvSpPr>
        <p:spPr>
          <a:xfrm>
            <a:off x="7708014" y="1810806"/>
            <a:ext cx="1387401" cy="304497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6" name="CasellaDiTesto 35">
            <a:extLst>
              <a:ext uri="{FF2B5EF4-FFF2-40B4-BE49-F238E27FC236}">
                <a16:creationId xmlns:a16="http://schemas.microsoft.com/office/drawing/2014/main" id="{DBD62FCD-877E-5D58-8954-34614E5E399F}"/>
              </a:ext>
            </a:extLst>
          </p:cNvPr>
          <p:cNvSpPr txBox="1"/>
          <p:nvPr/>
        </p:nvSpPr>
        <p:spPr>
          <a:xfrm>
            <a:off x="7667885" y="1525557"/>
            <a:ext cx="1540510" cy="307777"/>
          </a:xfrm>
          <a:prstGeom prst="rect">
            <a:avLst/>
          </a:prstGeom>
          <a:noFill/>
        </p:spPr>
        <p:txBody>
          <a:bodyPr wrap="square" rtlCol="0">
            <a:spAutoFit/>
          </a:bodyPr>
          <a:lstStyle/>
          <a:p>
            <a:pPr algn="ctr"/>
            <a:r>
              <a:rPr lang="it-IT" sz="1400" b="1" dirty="0"/>
              <a:t>Customer</a:t>
            </a:r>
          </a:p>
        </p:txBody>
      </p:sp>
      <p:sp>
        <p:nvSpPr>
          <p:cNvPr id="59" name="CasellaDiTesto 58">
            <a:extLst>
              <a:ext uri="{FF2B5EF4-FFF2-40B4-BE49-F238E27FC236}">
                <a16:creationId xmlns:a16="http://schemas.microsoft.com/office/drawing/2014/main" id="{5EDECAB5-F8D9-0456-7C95-185F7897DE58}"/>
              </a:ext>
            </a:extLst>
          </p:cNvPr>
          <p:cNvSpPr txBox="1"/>
          <p:nvPr/>
        </p:nvSpPr>
        <p:spPr>
          <a:xfrm>
            <a:off x="3900094" y="4397301"/>
            <a:ext cx="1452985" cy="230832"/>
          </a:xfrm>
          <a:prstGeom prst="rect">
            <a:avLst/>
          </a:prstGeom>
          <a:noFill/>
        </p:spPr>
        <p:txBody>
          <a:bodyPr wrap="square" rtlCol="0">
            <a:spAutoFit/>
          </a:bodyPr>
          <a:lstStyle/>
          <a:p>
            <a:r>
              <a:rPr lang="it-IT" sz="900" dirty="0"/>
              <a:t>Market reports data</a:t>
            </a:r>
          </a:p>
        </p:txBody>
      </p:sp>
      <p:cxnSp>
        <p:nvCxnSpPr>
          <p:cNvPr id="63" name="Connettore curvo 62">
            <a:extLst>
              <a:ext uri="{FF2B5EF4-FFF2-40B4-BE49-F238E27FC236}">
                <a16:creationId xmlns:a16="http://schemas.microsoft.com/office/drawing/2014/main" id="{864CC68C-248B-7728-A0DD-EC6AD6C74FAB}"/>
              </a:ext>
            </a:extLst>
          </p:cNvPr>
          <p:cNvCxnSpPr>
            <a:cxnSpLocks/>
            <a:stCxn id="14" idx="2"/>
          </p:cNvCxnSpPr>
          <p:nvPr/>
        </p:nvCxnSpPr>
        <p:spPr>
          <a:xfrm rot="5400000">
            <a:off x="9190154" y="3563847"/>
            <a:ext cx="1701045" cy="2134212"/>
          </a:xfrm>
          <a:prstGeom prst="curvedConnector2">
            <a:avLst/>
          </a:prstGeom>
          <a:ln w="190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72" name="Connettore curvo 71">
            <a:extLst>
              <a:ext uri="{FF2B5EF4-FFF2-40B4-BE49-F238E27FC236}">
                <a16:creationId xmlns:a16="http://schemas.microsoft.com/office/drawing/2014/main" id="{9D5BAF0A-006B-6BE6-7506-A2F199A5E7E4}"/>
              </a:ext>
            </a:extLst>
          </p:cNvPr>
          <p:cNvCxnSpPr>
            <a:cxnSpLocks/>
          </p:cNvCxnSpPr>
          <p:nvPr/>
        </p:nvCxnSpPr>
        <p:spPr>
          <a:xfrm rot="16200000" flipH="1" flipV="1">
            <a:off x="3109164" y="525231"/>
            <a:ext cx="4466061" cy="6191891"/>
          </a:xfrm>
          <a:prstGeom prst="curvedConnector4">
            <a:avLst>
              <a:gd name="adj1" fmla="val -30503"/>
              <a:gd name="adj2" fmla="val 133052"/>
            </a:avLst>
          </a:prstGeom>
          <a:ln w="190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82" name="CasellaDiTesto 81">
            <a:extLst>
              <a:ext uri="{FF2B5EF4-FFF2-40B4-BE49-F238E27FC236}">
                <a16:creationId xmlns:a16="http://schemas.microsoft.com/office/drawing/2014/main" id="{FFC2A68F-3366-6A0E-A42C-9BAF7F7A078A}"/>
              </a:ext>
            </a:extLst>
          </p:cNvPr>
          <p:cNvSpPr txBox="1"/>
          <p:nvPr/>
        </p:nvSpPr>
        <p:spPr>
          <a:xfrm>
            <a:off x="2949544" y="220821"/>
            <a:ext cx="580608" cy="230832"/>
          </a:xfrm>
          <a:prstGeom prst="rect">
            <a:avLst/>
          </a:prstGeom>
          <a:noFill/>
        </p:spPr>
        <p:txBody>
          <a:bodyPr wrap="none" rtlCol="0">
            <a:spAutoFit/>
          </a:bodyPr>
          <a:lstStyle/>
          <a:p>
            <a:r>
              <a:rPr lang="it-IT" sz="900" dirty="0"/>
              <a:t>IOT data</a:t>
            </a:r>
          </a:p>
        </p:txBody>
      </p:sp>
      <p:sp>
        <p:nvSpPr>
          <p:cNvPr id="84" name="CasellaDiTesto 83">
            <a:extLst>
              <a:ext uri="{FF2B5EF4-FFF2-40B4-BE49-F238E27FC236}">
                <a16:creationId xmlns:a16="http://schemas.microsoft.com/office/drawing/2014/main" id="{AB9A50DE-4F04-AEAF-23D0-4BE4636E006F}"/>
              </a:ext>
            </a:extLst>
          </p:cNvPr>
          <p:cNvSpPr txBox="1"/>
          <p:nvPr/>
        </p:nvSpPr>
        <p:spPr>
          <a:xfrm>
            <a:off x="2977216" y="4367107"/>
            <a:ext cx="580608" cy="230832"/>
          </a:xfrm>
          <a:prstGeom prst="rect">
            <a:avLst/>
          </a:prstGeom>
          <a:noFill/>
        </p:spPr>
        <p:txBody>
          <a:bodyPr wrap="none" rtlCol="0">
            <a:spAutoFit/>
          </a:bodyPr>
          <a:lstStyle/>
          <a:p>
            <a:r>
              <a:rPr lang="it-IT" sz="900" dirty="0"/>
              <a:t>IOT data</a:t>
            </a:r>
          </a:p>
        </p:txBody>
      </p:sp>
      <p:sp>
        <p:nvSpPr>
          <p:cNvPr id="98" name="CasellaDiTesto 97">
            <a:extLst>
              <a:ext uri="{FF2B5EF4-FFF2-40B4-BE49-F238E27FC236}">
                <a16:creationId xmlns:a16="http://schemas.microsoft.com/office/drawing/2014/main" id="{CD6FF95E-5255-1F51-69CB-3ECBC860B048}"/>
              </a:ext>
            </a:extLst>
          </p:cNvPr>
          <p:cNvSpPr txBox="1"/>
          <p:nvPr/>
        </p:nvSpPr>
        <p:spPr>
          <a:xfrm>
            <a:off x="6403856" y="3773496"/>
            <a:ext cx="1210588" cy="230832"/>
          </a:xfrm>
          <a:prstGeom prst="rect">
            <a:avLst/>
          </a:prstGeom>
          <a:noFill/>
        </p:spPr>
        <p:txBody>
          <a:bodyPr wrap="none" rtlCol="0">
            <a:spAutoFit/>
          </a:bodyPr>
          <a:lstStyle/>
          <a:p>
            <a:r>
              <a:rPr lang="it-IT" sz="900" dirty="0"/>
              <a:t>Sales </a:t>
            </a:r>
            <a:r>
              <a:rPr lang="it-IT" sz="900" dirty="0" err="1"/>
              <a:t>transaction</a:t>
            </a:r>
            <a:r>
              <a:rPr lang="it-IT" sz="900" dirty="0"/>
              <a:t> data</a:t>
            </a:r>
          </a:p>
        </p:txBody>
      </p:sp>
      <p:sp>
        <p:nvSpPr>
          <p:cNvPr id="99" name="CasellaDiTesto 98">
            <a:extLst>
              <a:ext uri="{FF2B5EF4-FFF2-40B4-BE49-F238E27FC236}">
                <a16:creationId xmlns:a16="http://schemas.microsoft.com/office/drawing/2014/main" id="{DCCF9939-2C4D-C4A2-FEB2-3DF81117243B}"/>
              </a:ext>
            </a:extLst>
          </p:cNvPr>
          <p:cNvSpPr txBox="1"/>
          <p:nvPr/>
        </p:nvSpPr>
        <p:spPr>
          <a:xfrm>
            <a:off x="6415504" y="2303969"/>
            <a:ext cx="1210588" cy="230832"/>
          </a:xfrm>
          <a:prstGeom prst="rect">
            <a:avLst/>
          </a:prstGeom>
          <a:noFill/>
        </p:spPr>
        <p:txBody>
          <a:bodyPr wrap="none" rtlCol="0">
            <a:spAutoFit/>
          </a:bodyPr>
          <a:lstStyle/>
          <a:p>
            <a:r>
              <a:rPr lang="it-IT" sz="900" dirty="0"/>
              <a:t>Sales </a:t>
            </a:r>
            <a:r>
              <a:rPr lang="it-IT" sz="900" dirty="0" err="1"/>
              <a:t>transaction</a:t>
            </a:r>
            <a:r>
              <a:rPr lang="it-IT" sz="900" dirty="0"/>
              <a:t> data</a:t>
            </a:r>
          </a:p>
        </p:txBody>
      </p:sp>
      <p:cxnSp>
        <p:nvCxnSpPr>
          <p:cNvPr id="13" name="Connettore curvo 12">
            <a:extLst>
              <a:ext uri="{FF2B5EF4-FFF2-40B4-BE49-F238E27FC236}">
                <a16:creationId xmlns:a16="http://schemas.microsoft.com/office/drawing/2014/main" id="{68CA3F0C-13DD-9A5A-EC8E-6A76445A7F8A}"/>
              </a:ext>
            </a:extLst>
          </p:cNvPr>
          <p:cNvCxnSpPr>
            <a:cxnSpLocks/>
            <a:stCxn id="29" idx="0"/>
            <a:endCxn id="29" idx="1"/>
          </p:cNvCxnSpPr>
          <p:nvPr/>
        </p:nvCxnSpPr>
        <p:spPr>
          <a:xfrm rot="16200000" flipH="1" flipV="1">
            <a:off x="3167961" y="2792538"/>
            <a:ext cx="458227" cy="458227"/>
          </a:xfrm>
          <a:prstGeom prst="curvedConnector4">
            <a:avLst>
              <a:gd name="adj1" fmla="val -49888"/>
              <a:gd name="adj2" fmla="val 149888"/>
            </a:avLst>
          </a:prstGeom>
          <a:ln w="190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48" name="CasellaDiTesto 47">
            <a:extLst>
              <a:ext uri="{FF2B5EF4-FFF2-40B4-BE49-F238E27FC236}">
                <a16:creationId xmlns:a16="http://schemas.microsoft.com/office/drawing/2014/main" id="{D77BADDD-19F6-06FD-B4F5-CAE59243C0D0}"/>
              </a:ext>
            </a:extLst>
          </p:cNvPr>
          <p:cNvSpPr txBox="1"/>
          <p:nvPr/>
        </p:nvSpPr>
        <p:spPr>
          <a:xfrm>
            <a:off x="2822050" y="2351309"/>
            <a:ext cx="936475" cy="230832"/>
          </a:xfrm>
          <a:prstGeom prst="rect">
            <a:avLst/>
          </a:prstGeom>
          <a:noFill/>
        </p:spPr>
        <p:txBody>
          <a:bodyPr wrap="none" rtlCol="0">
            <a:spAutoFit/>
          </a:bodyPr>
          <a:lstStyle/>
          <a:p>
            <a:r>
              <a:rPr lang="it-IT" sz="900" dirty="0"/>
              <a:t>Production data</a:t>
            </a:r>
          </a:p>
        </p:txBody>
      </p:sp>
      <p:sp>
        <p:nvSpPr>
          <p:cNvPr id="67" name="CasellaDiTesto 66">
            <a:extLst>
              <a:ext uri="{FF2B5EF4-FFF2-40B4-BE49-F238E27FC236}">
                <a16:creationId xmlns:a16="http://schemas.microsoft.com/office/drawing/2014/main" id="{0EF53B67-9B62-EAD3-8BFA-2208775A99E4}"/>
              </a:ext>
            </a:extLst>
          </p:cNvPr>
          <p:cNvSpPr txBox="1"/>
          <p:nvPr/>
        </p:nvSpPr>
        <p:spPr>
          <a:xfrm>
            <a:off x="4105665" y="2463691"/>
            <a:ext cx="1295002" cy="230832"/>
          </a:xfrm>
          <a:prstGeom prst="rect">
            <a:avLst/>
          </a:prstGeom>
          <a:noFill/>
        </p:spPr>
        <p:txBody>
          <a:bodyPr wrap="square" rtlCol="0">
            <a:spAutoFit/>
          </a:bodyPr>
          <a:lstStyle/>
          <a:p>
            <a:r>
              <a:rPr lang="it-IT" sz="900" dirty="0" err="1"/>
              <a:t>Purchase</a:t>
            </a:r>
            <a:r>
              <a:rPr lang="it-IT" sz="900" dirty="0"/>
              <a:t> </a:t>
            </a:r>
            <a:r>
              <a:rPr lang="it-IT" sz="900" dirty="0" err="1"/>
              <a:t>order</a:t>
            </a:r>
            <a:r>
              <a:rPr lang="it-IT" sz="900" dirty="0"/>
              <a:t> data</a:t>
            </a:r>
          </a:p>
        </p:txBody>
      </p:sp>
      <p:sp>
        <p:nvSpPr>
          <p:cNvPr id="85" name="CasellaDiTesto 84">
            <a:extLst>
              <a:ext uri="{FF2B5EF4-FFF2-40B4-BE49-F238E27FC236}">
                <a16:creationId xmlns:a16="http://schemas.microsoft.com/office/drawing/2014/main" id="{8432DBD4-2997-D6BA-B09E-C677A1D2422A}"/>
              </a:ext>
            </a:extLst>
          </p:cNvPr>
          <p:cNvSpPr txBox="1"/>
          <p:nvPr/>
        </p:nvSpPr>
        <p:spPr>
          <a:xfrm>
            <a:off x="1746390" y="1883177"/>
            <a:ext cx="1295002" cy="230832"/>
          </a:xfrm>
          <a:prstGeom prst="rect">
            <a:avLst/>
          </a:prstGeom>
          <a:noFill/>
        </p:spPr>
        <p:txBody>
          <a:bodyPr wrap="square" rtlCol="0">
            <a:spAutoFit/>
          </a:bodyPr>
          <a:lstStyle/>
          <a:p>
            <a:r>
              <a:rPr lang="it-IT" sz="900" dirty="0"/>
              <a:t>Demand forecast data</a:t>
            </a:r>
          </a:p>
        </p:txBody>
      </p:sp>
      <p:sp>
        <p:nvSpPr>
          <p:cNvPr id="86" name="CasellaDiTesto 85">
            <a:extLst>
              <a:ext uri="{FF2B5EF4-FFF2-40B4-BE49-F238E27FC236}">
                <a16:creationId xmlns:a16="http://schemas.microsoft.com/office/drawing/2014/main" id="{18993188-616A-BD66-B226-DEE8D90A3EB9}"/>
              </a:ext>
            </a:extLst>
          </p:cNvPr>
          <p:cNvSpPr txBox="1"/>
          <p:nvPr/>
        </p:nvSpPr>
        <p:spPr>
          <a:xfrm>
            <a:off x="1753096" y="2009760"/>
            <a:ext cx="1295002" cy="230832"/>
          </a:xfrm>
          <a:prstGeom prst="rect">
            <a:avLst/>
          </a:prstGeom>
          <a:noFill/>
        </p:spPr>
        <p:txBody>
          <a:bodyPr wrap="square" rtlCol="0">
            <a:spAutoFit/>
          </a:bodyPr>
          <a:lstStyle/>
          <a:p>
            <a:r>
              <a:rPr lang="it-IT" sz="900" dirty="0" err="1"/>
              <a:t>Availability</a:t>
            </a:r>
            <a:r>
              <a:rPr lang="it-IT" sz="900" dirty="0"/>
              <a:t> data</a:t>
            </a:r>
          </a:p>
        </p:txBody>
      </p:sp>
      <p:sp>
        <p:nvSpPr>
          <p:cNvPr id="87" name="CasellaDiTesto 86">
            <a:extLst>
              <a:ext uri="{FF2B5EF4-FFF2-40B4-BE49-F238E27FC236}">
                <a16:creationId xmlns:a16="http://schemas.microsoft.com/office/drawing/2014/main" id="{06817F22-627B-D5DC-65BD-12D637EE3598}"/>
              </a:ext>
            </a:extLst>
          </p:cNvPr>
          <p:cNvSpPr txBox="1"/>
          <p:nvPr/>
        </p:nvSpPr>
        <p:spPr>
          <a:xfrm>
            <a:off x="1776633" y="2184381"/>
            <a:ext cx="1295002" cy="230832"/>
          </a:xfrm>
          <a:prstGeom prst="rect">
            <a:avLst/>
          </a:prstGeom>
          <a:noFill/>
        </p:spPr>
        <p:txBody>
          <a:bodyPr wrap="square" rtlCol="0">
            <a:spAutoFit/>
          </a:bodyPr>
          <a:lstStyle/>
          <a:p>
            <a:r>
              <a:rPr lang="it-IT" sz="900" dirty="0"/>
              <a:t>Order data</a:t>
            </a:r>
          </a:p>
        </p:txBody>
      </p:sp>
      <p:sp>
        <p:nvSpPr>
          <p:cNvPr id="91" name="CasellaDiTesto 90">
            <a:extLst>
              <a:ext uri="{FF2B5EF4-FFF2-40B4-BE49-F238E27FC236}">
                <a16:creationId xmlns:a16="http://schemas.microsoft.com/office/drawing/2014/main" id="{8098418A-C0C4-E89D-8A8D-6F6388D07B4E}"/>
              </a:ext>
            </a:extLst>
          </p:cNvPr>
          <p:cNvSpPr txBox="1"/>
          <p:nvPr/>
        </p:nvSpPr>
        <p:spPr>
          <a:xfrm>
            <a:off x="1751253" y="2315948"/>
            <a:ext cx="1295002" cy="230832"/>
          </a:xfrm>
          <a:prstGeom prst="rect">
            <a:avLst/>
          </a:prstGeom>
          <a:noFill/>
        </p:spPr>
        <p:txBody>
          <a:bodyPr wrap="square" rtlCol="0">
            <a:spAutoFit/>
          </a:bodyPr>
          <a:lstStyle/>
          <a:p>
            <a:r>
              <a:rPr lang="it-IT" sz="900" dirty="0"/>
              <a:t>Service </a:t>
            </a:r>
            <a:r>
              <a:rPr lang="it-IT" sz="900" dirty="0" err="1"/>
              <a:t>level</a:t>
            </a:r>
            <a:r>
              <a:rPr lang="it-IT" sz="900" dirty="0"/>
              <a:t> data</a:t>
            </a:r>
          </a:p>
        </p:txBody>
      </p:sp>
      <p:sp>
        <p:nvSpPr>
          <p:cNvPr id="92" name="CasellaDiTesto 91">
            <a:extLst>
              <a:ext uri="{FF2B5EF4-FFF2-40B4-BE49-F238E27FC236}">
                <a16:creationId xmlns:a16="http://schemas.microsoft.com/office/drawing/2014/main" id="{F2FCF288-B72C-7A7D-77DE-DDECDE7943DC}"/>
              </a:ext>
            </a:extLst>
          </p:cNvPr>
          <p:cNvSpPr txBox="1"/>
          <p:nvPr/>
        </p:nvSpPr>
        <p:spPr>
          <a:xfrm>
            <a:off x="1777781" y="2466783"/>
            <a:ext cx="1295002" cy="369332"/>
          </a:xfrm>
          <a:prstGeom prst="rect">
            <a:avLst/>
          </a:prstGeom>
          <a:noFill/>
        </p:spPr>
        <p:txBody>
          <a:bodyPr wrap="square" rtlCol="0">
            <a:spAutoFit/>
          </a:bodyPr>
          <a:lstStyle/>
          <a:p>
            <a:r>
              <a:rPr lang="it-IT" sz="900" dirty="0"/>
              <a:t>Risk </a:t>
            </a:r>
            <a:r>
              <a:rPr lang="it-IT" sz="900" dirty="0" err="1"/>
              <a:t>mitigation</a:t>
            </a:r>
            <a:r>
              <a:rPr lang="it-IT" sz="900" dirty="0"/>
              <a:t> data (SLOTTING)</a:t>
            </a:r>
          </a:p>
        </p:txBody>
      </p:sp>
      <p:cxnSp>
        <p:nvCxnSpPr>
          <p:cNvPr id="93" name="Connettore curvo 92">
            <a:extLst>
              <a:ext uri="{FF2B5EF4-FFF2-40B4-BE49-F238E27FC236}">
                <a16:creationId xmlns:a16="http://schemas.microsoft.com/office/drawing/2014/main" id="{91CF0246-3D59-12C1-17B5-C3268848CF61}"/>
              </a:ext>
            </a:extLst>
          </p:cNvPr>
          <p:cNvCxnSpPr>
            <a:cxnSpLocks/>
            <a:endCxn id="10" idx="1"/>
          </p:cNvCxnSpPr>
          <p:nvPr/>
        </p:nvCxnSpPr>
        <p:spPr>
          <a:xfrm rot="16200000" flipH="1">
            <a:off x="1331804" y="2092383"/>
            <a:ext cx="1974218" cy="1352602"/>
          </a:xfrm>
          <a:prstGeom prst="curvedConnector2">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1" name="Connettore 2 110">
            <a:extLst>
              <a:ext uri="{FF2B5EF4-FFF2-40B4-BE49-F238E27FC236}">
                <a16:creationId xmlns:a16="http://schemas.microsoft.com/office/drawing/2014/main" id="{9833DC7B-4A5C-76D9-A3B1-56C60C01E7C8}"/>
              </a:ext>
            </a:extLst>
          </p:cNvPr>
          <p:cNvCxnSpPr>
            <a:cxnSpLocks/>
            <a:endCxn id="17" idx="1"/>
          </p:cNvCxnSpPr>
          <p:nvPr/>
        </p:nvCxnSpPr>
        <p:spPr>
          <a:xfrm>
            <a:off x="4146523" y="3696156"/>
            <a:ext cx="3894473" cy="1785321"/>
          </a:xfrm>
          <a:prstGeom prst="straightConnector1">
            <a:avLst/>
          </a:prstGeom>
          <a:ln w="1905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3" name="CasellaDiTesto 112">
            <a:extLst>
              <a:ext uri="{FF2B5EF4-FFF2-40B4-BE49-F238E27FC236}">
                <a16:creationId xmlns:a16="http://schemas.microsoft.com/office/drawing/2014/main" id="{68EAC913-B18E-3664-D18D-2BC464D4B670}"/>
              </a:ext>
            </a:extLst>
          </p:cNvPr>
          <p:cNvSpPr txBox="1"/>
          <p:nvPr/>
        </p:nvSpPr>
        <p:spPr>
          <a:xfrm>
            <a:off x="5162069" y="4372943"/>
            <a:ext cx="694492" cy="230832"/>
          </a:xfrm>
          <a:prstGeom prst="rect">
            <a:avLst/>
          </a:prstGeom>
          <a:noFill/>
        </p:spPr>
        <p:txBody>
          <a:bodyPr wrap="square" rtlCol="0">
            <a:spAutoFit/>
          </a:bodyPr>
          <a:lstStyle/>
          <a:p>
            <a:r>
              <a:rPr lang="it-IT" sz="900" dirty="0"/>
              <a:t>Open data</a:t>
            </a:r>
          </a:p>
        </p:txBody>
      </p:sp>
      <p:sp>
        <p:nvSpPr>
          <p:cNvPr id="114" name="CasellaDiTesto 113">
            <a:extLst>
              <a:ext uri="{FF2B5EF4-FFF2-40B4-BE49-F238E27FC236}">
                <a16:creationId xmlns:a16="http://schemas.microsoft.com/office/drawing/2014/main" id="{10A5316D-A2F8-1FBD-759D-DC2B8E3A0951}"/>
              </a:ext>
            </a:extLst>
          </p:cNvPr>
          <p:cNvSpPr txBox="1"/>
          <p:nvPr/>
        </p:nvSpPr>
        <p:spPr>
          <a:xfrm>
            <a:off x="5173203" y="4537092"/>
            <a:ext cx="694492" cy="230832"/>
          </a:xfrm>
          <a:prstGeom prst="rect">
            <a:avLst/>
          </a:prstGeom>
          <a:noFill/>
        </p:spPr>
        <p:txBody>
          <a:bodyPr wrap="square" rtlCol="0">
            <a:spAutoFit/>
          </a:bodyPr>
          <a:lstStyle/>
          <a:p>
            <a:r>
              <a:rPr lang="it-IT" sz="900" dirty="0"/>
              <a:t>Standards</a:t>
            </a:r>
          </a:p>
        </p:txBody>
      </p:sp>
      <p:cxnSp>
        <p:nvCxnSpPr>
          <p:cNvPr id="42" name="Connettore curvo 41">
            <a:extLst>
              <a:ext uri="{FF2B5EF4-FFF2-40B4-BE49-F238E27FC236}">
                <a16:creationId xmlns:a16="http://schemas.microsoft.com/office/drawing/2014/main" id="{20A50C50-98A2-B82D-A994-77870AEE791F}"/>
              </a:ext>
            </a:extLst>
          </p:cNvPr>
          <p:cNvCxnSpPr>
            <a:cxnSpLocks/>
            <a:stCxn id="29" idx="0"/>
          </p:cNvCxnSpPr>
          <p:nvPr/>
        </p:nvCxnSpPr>
        <p:spPr>
          <a:xfrm rot="5400000" flipH="1" flipV="1">
            <a:off x="5217253" y="75392"/>
            <a:ext cx="1126082" cy="4308212"/>
          </a:xfrm>
          <a:prstGeom prst="curvedConnector2">
            <a:avLst/>
          </a:prstGeom>
          <a:ln w="190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56" name="CasellaDiTesto 55">
            <a:extLst>
              <a:ext uri="{FF2B5EF4-FFF2-40B4-BE49-F238E27FC236}">
                <a16:creationId xmlns:a16="http://schemas.microsoft.com/office/drawing/2014/main" id="{B6B1CAC4-70AE-9B98-E4BD-7F0D68B0FC2F}"/>
              </a:ext>
            </a:extLst>
          </p:cNvPr>
          <p:cNvSpPr txBox="1"/>
          <p:nvPr/>
        </p:nvSpPr>
        <p:spPr>
          <a:xfrm>
            <a:off x="4427953" y="1420814"/>
            <a:ext cx="1295002" cy="230832"/>
          </a:xfrm>
          <a:prstGeom prst="rect">
            <a:avLst/>
          </a:prstGeom>
          <a:noFill/>
        </p:spPr>
        <p:txBody>
          <a:bodyPr wrap="square" rtlCol="0">
            <a:spAutoFit/>
          </a:bodyPr>
          <a:lstStyle/>
          <a:p>
            <a:r>
              <a:rPr lang="en-US" sz="900" dirty="0"/>
              <a:t>Product utilization data</a:t>
            </a:r>
            <a:endParaRPr lang="it-IT" sz="900" dirty="0"/>
          </a:p>
        </p:txBody>
      </p:sp>
      <p:sp>
        <p:nvSpPr>
          <p:cNvPr id="71" name="CasellaDiTesto 70">
            <a:extLst>
              <a:ext uri="{FF2B5EF4-FFF2-40B4-BE49-F238E27FC236}">
                <a16:creationId xmlns:a16="http://schemas.microsoft.com/office/drawing/2014/main" id="{64CFBDEB-A79E-2931-7DDF-A9879AB19808}"/>
              </a:ext>
            </a:extLst>
          </p:cNvPr>
          <p:cNvSpPr txBox="1"/>
          <p:nvPr/>
        </p:nvSpPr>
        <p:spPr>
          <a:xfrm>
            <a:off x="4427953" y="1270018"/>
            <a:ext cx="1295002" cy="230832"/>
          </a:xfrm>
          <a:prstGeom prst="rect">
            <a:avLst/>
          </a:prstGeom>
          <a:noFill/>
        </p:spPr>
        <p:txBody>
          <a:bodyPr wrap="square" rtlCol="0">
            <a:spAutoFit/>
          </a:bodyPr>
          <a:lstStyle/>
          <a:p>
            <a:r>
              <a:rPr lang="en-US" sz="900" dirty="0"/>
              <a:t>1st party data</a:t>
            </a:r>
            <a:endParaRPr lang="it-IT" sz="900" dirty="0"/>
          </a:p>
        </p:txBody>
      </p:sp>
      <p:sp>
        <p:nvSpPr>
          <p:cNvPr id="78" name="CasellaDiTesto 77">
            <a:extLst>
              <a:ext uri="{FF2B5EF4-FFF2-40B4-BE49-F238E27FC236}">
                <a16:creationId xmlns:a16="http://schemas.microsoft.com/office/drawing/2014/main" id="{0072189D-4344-EA6D-E41D-13B29BBACEF6}"/>
              </a:ext>
            </a:extLst>
          </p:cNvPr>
          <p:cNvSpPr txBox="1"/>
          <p:nvPr/>
        </p:nvSpPr>
        <p:spPr>
          <a:xfrm>
            <a:off x="4427953" y="1583419"/>
            <a:ext cx="1985832" cy="369332"/>
          </a:xfrm>
          <a:prstGeom prst="rect">
            <a:avLst/>
          </a:prstGeom>
          <a:noFill/>
        </p:spPr>
        <p:txBody>
          <a:bodyPr wrap="square" rtlCol="0">
            <a:spAutoFit/>
          </a:bodyPr>
          <a:lstStyle/>
          <a:p>
            <a:r>
              <a:rPr lang="en-US" sz="900" dirty="0"/>
              <a:t>Report maintenance warranty claims data feedback</a:t>
            </a:r>
            <a:endParaRPr lang="it-IT" sz="900" dirty="0"/>
          </a:p>
        </p:txBody>
      </p:sp>
      <p:sp>
        <p:nvSpPr>
          <p:cNvPr id="109" name="CasellaDiTesto 108">
            <a:extLst>
              <a:ext uri="{FF2B5EF4-FFF2-40B4-BE49-F238E27FC236}">
                <a16:creationId xmlns:a16="http://schemas.microsoft.com/office/drawing/2014/main" id="{6AD28D8F-8C54-3A6E-F0A2-DDE3EDE70AFE}"/>
              </a:ext>
            </a:extLst>
          </p:cNvPr>
          <p:cNvSpPr txBox="1"/>
          <p:nvPr/>
        </p:nvSpPr>
        <p:spPr>
          <a:xfrm>
            <a:off x="6407496" y="2147475"/>
            <a:ext cx="1295002" cy="230832"/>
          </a:xfrm>
          <a:prstGeom prst="rect">
            <a:avLst/>
          </a:prstGeom>
          <a:noFill/>
        </p:spPr>
        <p:txBody>
          <a:bodyPr wrap="square" rtlCol="0">
            <a:spAutoFit/>
          </a:bodyPr>
          <a:lstStyle/>
          <a:p>
            <a:r>
              <a:rPr lang="it-IT" sz="900" dirty="0"/>
              <a:t>Customer Service data</a:t>
            </a:r>
          </a:p>
        </p:txBody>
      </p:sp>
      <p:sp>
        <p:nvSpPr>
          <p:cNvPr id="19" name="CasellaDiTesto 18">
            <a:extLst>
              <a:ext uri="{FF2B5EF4-FFF2-40B4-BE49-F238E27FC236}">
                <a16:creationId xmlns:a16="http://schemas.microsoft.com/office/drawing/2014/main" id="{C19F2CBF-9B9D-696B-3F82-99BAC55CFE98}"/>
              </a:ext>
            </a:extLst>
          </p:cNvPr>
          <p:cNvSpPr txBox="1"/>
          <p:nvPr/>
        </p:nvSpPr>
        <p:spPr>
          <a:xfrm>
            <a:off x="6407495" y="1997573"/>
            <a:ext cx="1295002" cy="230832"/>
          </a:xfrm>
          <a:prstGeom prst="rect">
            <a:avLst/>
          </a:prstGeom>
          <a:noFill/>
        </p:spPr>
        <p:txBody>
          <a:bodyPr wrap="square" lIns="91440" tIns="45720" rIns="91440" bIns="45720" rtlCol="0" anchor="t">
            <a:spAutoFit/>
          </a:bodyPr>
          <a:lstStyle/>
          <a:p>
            <a:r>
              <a:rPr lang="it-IT" sz="900" dirty="0"/>
              <a:t>User </a:t>
            </a:r>
            <a:r>
              <a:rPr lang="it-IT" sz="900" dirty="0" err="1"/>
              <a:t>experience</a:t>
            </a:r>
            <a:r>
              <a:rPr lang="it-IT" sz="900" dirty="0"/>
              <a:t> data</a:t>
            </a:r>
          </a:p>
        </p:txBody>
      </p:sp>
      <p:sp>
        <p:nvSpPr>
          <p:cNvPr id="22" name="CasellaDiTesto 21">
            <a:extLst>
              <a:ext uri="{FF2B5EF4-FFF2-40B4-BE49-F238E27FC236}">
                <a16:creationId xmlns:a16="http://schemas.microsoft.com/office/drawing/2014/main" id="{5F68FE0D-3C63-DEDF-AAAE-651402E265C5}"/>
              </a:ext>
            </a:extLst>
          </p:cNvPr>
          <p:cNvSpPr txBox="1"/>
          <p:nvPr/>
        </p:nvSpPr>
        <p:spPr>
          <a:xfrm>
            <a:off x="4109004" y="2322360"/>
            <a:ext cx="1295002" cy="230832"/>
          </a:xfrm>
          <a:prstGeom prst="rect">
            <a:avLst/>
          </a:prstGeom>
          <a:noFill/>
        </p:spPr>
        <p:txBody>
          <a:bodyPr wrap="square" lIns="91440" tIns="45720" rIns="91440" bIns="45720" rtlCol="0" anchor="t">
            <a:spAutoFit/>
          </a:bodyPr>
          <a:lstStyle/>
          <a:p>
            <a:r>
              <a:rPr lang="it-IT" sz="900" dirty="0"/>
              <a:t>User </a:t>
            </a:r>
            <a:r>
              <a:rPr lang="it-IT" sz="900" dirty="0" err="1"/>
              <a:t>expirience</a:t>
            </a:r>
            <a:r>
              <a:rPr lang="it-IT" sz="900" dirty="0"/>
              <a:t> data</a:t>
            </a:r>
          </a:p>
        </p:txBody>
      </p:sp>
      <p:sp>
        <p:nvSpPr>
          <p:cNvPr id="43" name="CasellaDiTesto 42">
            <a:extLst>
              <a:ext uri="{FF2B5EF4-FFF2-40B4-BE49-F238E27FC236}">
                <a16:creationId xmlns:a16="http://schemas.microsoft.com/office/drawing/2014/main" id="{319B2E9C-69EB-2593-E2B6-22AB0B18949D}"/>
              </a:ext>
            </a:extLst>
          </p:cNvPr>
          <p:cNvSpPr txBox="1"/>
          <p:nvPr/>
        </p:nvSpPr>
        <p:spPr>
          <a:xfrm>
            <a:off x="4117855" y="3236348"/>
            <a:ext cx="1210588" cy="230832"/>
          </a:xfrm>
          <a:prstGeom prst="rect">
            <a:avLst/>
          </a:prstGeom>
          <a:noFill/>
        </p:spPr>
        <p:txBody>
          <a:bodyPr wrap="none" rtlCol="0">
            <a:spAutoFit/>
          </a:bodyPr>
          <a:lstStyle/>
          <a:p>
            <a:r>
              <a:rPr lang="it-IT" sz="900" dirty="0"/>
              <a:t>Sales </a:t>
            </a:r>
            <a:r>
              <a:rPr lang="it-IT" sz="900" dirty="0" err="1"/>
              <a:t>transaction</a:t>
            </a:r>
            <a:r>
              <a:rPr lang="it-IT" sz="900" dirty="0"/>
              <a:t> data</a:t>
            </a:r>
          </a:p>
        </p:txBody>
      </p:sp>
    </p:spTree>
    <p:extLst>
      <p:ext uri="{BB962C8B-B14F-4D97-AF65-F5344CB8AC3E}">
        <p14:creationId xmlns:p14="http://schemas.microsoft.com/office/powerpoint/2010/main" val="14748145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A95671B-3CC6-4792-9114-B74FAEA224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41021782-38B8-FB6B-4725-4B786B004D5C}"/>
              </a:ext>
            </a:extLst>
          </p:cNvPr>
          <p:cNvSpPr>
            <a:spLocks noGrp="1"/>
          </p:cNvSpPr>
          <p:nvPr>
            <p:ph type="title"/>
          </p:nvPr>
        </p:nvSpPr>
        <p:spPr>
          <a:xfrm>
            <a:off x="1008184" y="174032"/>
            <a:ext cx="10175631" cy="1111843"/>
          </a:xfrm>
        </p:spPr>
        <p:txBody>
          <a:bodyPr vert="horz" lIns="91440" tIns="45720" rIns="91440" bIns="45720" rtlCol="0" anchor="ctr">
            <a:normAutofit/>
          </a:bodyPr>
          <a:lstStyle/>
          <a:p>
            <a:pPr algn="ctr"/>
            <a:r>
              <a:rPr lang="en-US" b="1" dirty="0">
                <a:solidFill>
                  <a:schemeClr val="accent1">
                    <a:lumMod val="75000"/>
                  </a:schemeClr>
                </a:solidFill>
              </a:rPr>
              <a:t>STAKEHOLDER E FLUSSO DATI</a:t>
            </a:r>
          </a:p>
        </p:txBody>
      </p:sp>
      <p:sp>
        <p:nvSpPr>
          <p:cNvPr id="4" name="CasellaDiTesto 3">
            <a:extLst>
              <a:ext uri="{FF2B5EF4-FFF2-40B4-BE49-F238E27FC236}">
                <a16:creationId xmlns:a16="http://schemas.microsoft.com/office/drawing/2014/main" id="{91CA87CB-C315-A42E-4E8C-9714E8FA0E49}"/>
              </a:ext>
            </a:extLst>
          </p:cNvPr>
          <p:cNvSpPr txBox="1"/>
          <p:nvPr/>
        </p:nvSpPr>
        <p:spPr>
          <a:xfrm>
            <a:off x="1008184" y="1459907"/>
            <a:ext cx="10175630" cy="767904"/>
          </a:xfrm>
          <a:prstGeom prst="rect">
            <a:avLst/>
          </a:prstGeom>
        </p:spPr>
        <p:txBody>
          <a:bodyPr vert="horz" lIns="91440" tIns="45720" rIns="91440" bIns="45720" rtlCol="0" anchor="ctr">
            <a:normAutofit/>
          </a:bodyPr>
          <a:lstStyle>
            <a:defPPr>
              <a:defRPr lang="it-IT"/>
            </a:defPPr>
            <a:lvl1pPr lvl="0" indent="0">
              <a:lnSpc>
                <a:spcPct val="107000"/>
              </a:lnSpc>
              <a:spcBef>
                <a:spcPts val="1000"/>
              </a:spcBef>
              <a:buFont typeface="+mj-lt"/>
              <a:buNone/>
              <a:defRPr sz="1100">
                <a:solidFill>
                  <a:srgbClr val="000000"/>
                </a:solidFill>
                <a:latin typeface="Calibri" panose="020F0502020204030204" pitchFamily="34" charset="0"/>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indent="-228600" algn="ctr">
              <a:lnSpc>
                <a:spcPct val="90000"/>
              </a:lnSpc>
              <a:buFont typeface="Arial" panose="020B0604020202020204" pitchFamily="34" charset="0"/>
              <a:buChar char="•"/>
            </a:pPr>
            <a:r>
              <a:rPr lang="en-US" sz="2000" dirty="0">
                <a:solidFill>
                  <a:schemeClr val="tx1"/>
                </a:solidFill>
                <a:latin typeface="+mn-lt"/>
              </a:rPr>
              <a:t>TABELLA 1: – Recognition of stakeholders and data flows from the scenario case </a:t>
            </a:r>
          </a:p>
        </p:txBody>
      </p:sp>
      <p:graphicFrame>
        <p:nvGraphicFramePr>
          <p:cNvPr id="3" name="Tabella 2">
            <a:extLst>
              <a:ext uri="{FF2B5EF4-FFF2-40B4-BE49-F238E27FC236}">
                <a16:creationId xmlns:a16="http://schemas.microsoft.com/office/drawing/2014/main" id="{F7E9ABF9-1E79-3CEF-B918-79C4C3AD3CF0}"/>
              </a:ext>
            </a:extLst>
          </p:cNvPr>
          <p:cNvGraphicFramePr>
            <a:graphicFrameLocks noGrp="1"/>
          </p:cNvGraphicFramePr>
          <p:nvPr>
            <p:extLst>
              <p:ext uri="{D42A27DB-BD31-4B8C-83A1-F6EECF244321}">
                <p14:modId xmlns:p14="http://schemas.microsoft.com/office/powerpoint/2010/main" val="1806835446"/>
              </p:ext>
            </p:extLst>
          </p:nvPr>
        </p:nvGraphicFramePr>
        <p:xfrm>
          <a:off x="641942" y="2113290"/>
          <a:ext cx="10905068" cy="4570678"/>
        </p:xfrm>
        <a:graphic>
          <a:graphicData uri="http://schemas.openxmlformats.org/drawingml/2006/table">
            <a:tbl>
              <a:tblPr firstRow="1" bandRow="1">
                <a:tableStyleId>{5C22544A-7EE6-4342-B048-85BDC9FD1C3A}</a:tableStyleId>
              </a:tblPr>
              <a:tblGrid>
                <a:gridCol w="3142259">
                  <a:extLst>
                    <a:ext uri="{9D8B030D-6E8A-4147-A177-3AD203B41FA5}">
                      <a16:colId xmlns:a16="http://schemas.microsoft.com/office/drawing/2014/main" val="2893770635"/>
                    </a:ext>
                  </a:extLst>
                </a:gridCol>
                <a:gridCol w="1469955">
                  <a:extLst>
                    <a:ext uri="{9D8B030D-6E8A-4147-A177-3AD203B41FA5}">
                      <a16:colId xmlns:a16="http://schemas.microsoft.com/office/drawing/2014/main" val="2738271657"/>
                    </a:ext>
                  </a:extLst>
                </a:gridCol>
                <a:gridCol w="2748776">
                  <a:extLst>
                    <a:ext uri="{9D8B030D-6E8A-4147-A177-3AD203B41FA5}">
                      <a16:colId xmlns:a16="http://schemas.microsoft.com/office/drawing/2014/main" val="472783077"/>
                    </a:ext>
                  </a:extLst>
                </a:gridCol>
                <a:gridCol w="3544078">
                  <a:extLst>
                    <a:ext uri="{9D8B030D-6E8A-4147-A177-3AD203B41FA5}">
                      <a16:colId xmlns:a16="http://schemas.microsoft.com/office/drawing/2014/main" val="3798479385"/>
                    </a:ext>
                  </a:extLst>
                </a:gridCol>
              </a:tblGrid>
              <a:tr h="203842">
                <a:tc>
                  <a:txBody>
                    <a:bodyPr/>
                    <a:lstStyle/>
                    <a:p>
                      <a:pPr algn="ctr" fontAlgn="ctr"/>
                      <a:r>
                        <a:rPr lang="it-IT" sz="1100" u="none" strike="noStrike">
                          <a:effectLst/>
                        </a:rPr>
                        <a:t>Scenario actors</a:t>
                      </a:r>
                      <a:endParaRPr lang="it-IT" sz="1100" b="1" i="0" u="none" strike="noStrike">
                        <a:solidFill>
                          <a:srgbClr val="000000"/>
                        </a:solidFill>
                        <a:effectLst/>
                        <a:latin typeface="Calibri" panose="020F0502020204030204" pitchFamily="34" charset="0"/>
                      </a:endParaRPr>
                    </a:p>
                  </a:txBody>
                  <a:tcPr marL="5366" marR="5366" marT="5366" marB="0" anchor="ctr"/>
                </a:tc>
                <a:tc>
                  <a:txBody>
                    <a:bodyPr/>
                    <a:lstStyle/>
                    <a:p>
                      <a:pPr algn="ctr" fontAlgn="ctr"/>
                      <a:r>
                        <a:rPr lang="it-IT" sz="1100" u="none" strike="noStrike">
                          <a:effectLst/>
                        </a:rPr>
                        <a:t>Stakeholder</a:t>
                      </a:r>
                      <a:endParaRPr lang="it-IT" sz="1100" b="1" i="0" u="none" strike="noStrike">
                        <a:solidFill>
                          <a:srgbClr val="000000"/>
                        </a:solidFill>
                        <a:effectLst/>
                        <a:latin typeface="Calibri" panose="020F0502020204030204" pitchFamily="34" charset="0"/>
                      </a:endParaRPr>
                    </a:p>
                  </a:txBody>
                  <a:tcPr marL="5366" marR="5366" marT="5366" marB="0" anchor="ctr"/>
                </a:tc>
                <a:tc>
                  <a:txBody>
                    <a:bodyPr/>
                    <a:lstStyle/>
                    <a:p>
                      <a:pPr algn="ctr" fontAlgn="ctr"/>
                      <a:r>
                        <a:rPr lang="it-IT" sz="1100" u="none" strike="noStrike">
                          <a:effectLst/>
                        </a:rPr>
                        <a:t>Data type</a:t>
                      </a:r>
                      <a:endParaRPr lang="it-IT" sz="1100" b="1" i="0" u="none" strike="noStrike">
                        <a:solidFill>
                          <a:srgbClr val="000000"/>
                        </a:solidFill>
                        <a:effectLst/>
                        <a:latin typeface="Calibri" panose="020F0502020204030204" pitchFamily="34" charset="0"/>
                      </a:endParaRPr>
                    </a:p>
                  </a:txBody>
                  <a:tcPr marL="5366" marR="5366" marT="5366" marB="0" anchor="ctr"/>
                </a:tc>
                <a:tc>
                  <a:txBody>
                    <a:bodyPr/>
                    <a:lstStyle/>
                    <a:p>
                      <a:pPr algn="ctr" fontAlgn="ctr"/>
                      <a:r>
                        <a:rPr lang="it-IT" sz="1100" u="none" strike="noStrike">
                          <a:effectLst/>
                        </a:rPr>
                        <a:t>Data flow</a:t>
                      </a:r>
                      <a:endParaRPr lang="it-IT" sz="1100" b="1" i="0" u="none" strike="noStrike">
                        <a:solidFill>
                          <a:srgbClr val="000000"/>
                        </a:solidFill>
                        <a:effectLst/>
                        <a:latin typeface="Calibri" panose="020F0502020204030204" pitchFamily="34" charset="0"/>
                      </a:endParaRPr>
                    </a:p>
                  </a:txBody>
                  <a:tcPr marL="5366" marR="5366" marT="5366" marB="0" anchor="ctr"/>
                </a:tc>
                <a:extLst>
                  <a:ext uri="{0D108BD9-81ED-4DB2-BD59-A6C34878D82A}">
                    <a16:rowId xmlns:a16="http://schemas.microsoft.com/office/drawing/2014/main" val="1914381298"/>
                  </a:ext>
                </a:extLst>
              </a:tr>
              <a:tr h="523964">
                <a:tc>
                  <a:txBody>
                    <a:bodyPr/>
                    <a:lstStyle/>
                    <a:p>
                      <a:pPr algn="l" fontAlgn="ctr"/>
                      <a:r>
                        <a:rPr lang="en-US" sz="1100" u="none" strike="noStrike" dirty="0">
                          <a:effectLst/>
                        </a:rPr>
                        <a:t>Market research leader via Marketing leader &amp; Business manager </a:t>
                      </a:r>
                      <a:endParaRPr lang="en-US" sz="1100" b="0" i="0" u="none" strike="noStrike" dirty="0">
                        <a:solidFill>
                          <a:srgbClr val="000000"/>
                        </a:solidFill>
                        <a:effectLst/>
                        <a:latin typeface="Calibri" panose="020F0502020204030204" pitchFamily="34" charset="0"/>
                      </a:endParaRPr>
                    </a:p>
                  </a:txBody>
                  <a:tcPr marL="5366" marR="5366" marT="5366" marB="0" anchor="ctr"/>
                </a:tc>
                <a:tc>
                  <a:txBody>
                    <a:bodyPr/>
                    <a:lstStyle/>
                    <a:p>
                      <a:pPr algn="l" fontAlgn="ctr"/>
                      <a:r>
                        <a:rPr lang="it-IT" sz="1100" u="none" strike="noStrike">
                          <a:effectLst/>
                        </a:rPr>
                        <a:t>Market data provider</a:t>
                      </a:r>
                      <a:endParaRPr lang="it-IT"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en-US" sz="1100" u="none" strike="noStrike">
                          <a:effectLst/>
                        </a:rPr>
                        <a:t>Business data, Panel data, Industry reports, GDP data</a:t>
                      </a:r>
                      <a:endParaRPr lang="en-US"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en-US" sz="1100" u="none" strike="noStrike">
                          <a:effectLst/>
                        </a:rPr>
                        <a:t>Industry and market trends, Customer profiles (responsive to innovation and new functionalities), Customs and goods data,  Competitive landscape </a:t>
                      </a:r>
                      <a:endParaRPr lang="en-US" sz="1100" b="0" i="0" u="none" strike="noStrike">
                        <a:solidFill>
                          <a:srgbClr val="000000"/>
                        </a:solidFill>
                        <a:effectLst/>
                        <a:latin typeface="Calibri" panose="020F0502020204030204" pitchFamily="34" charset="0"/>
                      </a:endParaRPr>
                    </a:p>
                  </a:txBody>
                  <a:tcPr marL="5366" marR="5366" marT="5366" marB="0" anchor="ctr"/>
                </a:tc>
                <a:extLst>
                  <a:ext uri="{0D108BD9-81ED-4DB2-BD59-A6C34878D82A}">
                    <a16:rowId xmlns:a16="http://schemas.microsoft.com/office/drawing/2014/main" val="3985892857"/>
                  </a:ext>
                </a:extLst>
              </a:tr>
              <a:tr h="203842">
                <a:tc>
                  <a:txBody>
                    <a:bodyPr/>
                    <a:lstStyle/>
                    <a:p>
                      <a:pPr algn="l" fontAlgn="ctr"/>
                      <a:r>
                        <a:rPr lang="it-IT" sz="1100" u="none" strike="noStrike" dirty="0">
                          <a:effectLst/>
                        </a:rPr>
                        <a:t>Marketing leaders</a:t>
                      </a:r>
                      <a:endParaRPr lang="it-IT" sz="1100" b="0" i="0" u="none" strike="noStrike" dirty="0">
                        <a:solidFill>
                          <a:srgbClr val="000000"/>
                        </a:solidFill>
                        <a:effectLst/>
                        <a:latin typeface="Calibri" panose="020F0502020204030204" pitchFamily="34" charset="0"/>
                      </a:endParaRPr>
                    </a:p>
                  </a:txBody>
                  <a:tcPr marL="5366" marR="5366" marT="5366" marB="0" anchor="ctr"/>
                </a:tc>
                <a:tc>
                  <a:txBody>
                    <a:bodyPr/>
                    <a:lstStyle/>
                    <a:p>
                      <a:pPr algn="l" fontAlgn="ctr"/>
                      <a:r>
                        <a:rPr lang="it-IT" sz="1100" u="none" strike="noStrike">
                          <a:effectLst/>
                        </a:rPr>
                        <a:t>Customer</a:t>
                      </a:r>
                      <a:endParaRPr lang="it-IT"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it-IT" sz="1100" u="none" strike="noStrike">
                          <a:effectLst/>
                        </a:rPr>
                        <a:t>Customer survey data</a:t>
                      </a:r>
                      <a:endParaRPr lang="it-IT"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en-US" sz="1100" u="none" strike="noStrike">
                          <a:effectLst/>
                        </a:rPr>
                        <a:t>Customers profiles, Costumers needs and preferences</a:t>
                      </a:r>
                      <a:endParaRPr lang="en-US" sz="1100" b="0" i="0" u="none" strike="noStrike">
                        <a:solidFill>
                          <a:srgbClr val="000000"/>
                        </a:solidFill>
                        <a:effectLst/>
                        <a:latin typeface="Calibri" panose="020F0502020204030204" pitchFamily="34" charset="0"/>
                      </a:endParaRPr>
                    </a:p>
                  </a:txBody>
                  <a:tcPr marL="5366" marR="5366" marT="5366" marB="0" anchor="ctr"/>
                </a:tc>
                <a:extLst>
                  <a:ext uri="{0D108BD9-81ED-4DB2-BD59-A6C34878D82A}">
                    <a16:rowId xmlns:a16="http://schemas.microsoft.com/office/drawing/2014/main" val="424455609"/>
                  </a:ext>
                </a:extLst>
              </a:tr>
              <a:tr h="363903">
                <a:tc>
                  <a:txBody>
                    <a:bodyPr/>
                    <a:lstStyle/>
                    <a:p>
                      <a:pPr algn="l" fontAlgn="ctr"/>
                      <a:r>
                        <a:rPr lang="en-US" sz="1100" u="none" strike="noStrike">
                          <a:effectLst/>
                        </a:rPr>
                        <a:t>Goverment economics and environment agency via Business manager &amp; Marchet reseach leader</a:t>
                      </a:r>
                      <a:endParaRPr lang="en-US"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it-IT" sz="1100" u="none" strike="noStrike">
                          <a:effectLst/>
                        </a:rPr>
                        <a:t>Government &amp; Institution</a:t>
                      </a:r>
                      <a:endParaRPr lang="it-IT"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it-IT" sz="1100" u="none" strike="noStrike">
                          <a:effectLst/>
                        </a:rPr>
                        <a:t>Open data, Standards</a:t>
                      </a:r>
                      <a:endParaRPr lang="it-IT"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fr-FR" sz="1100" u="none" strike="noStrike">
                          <a:effectLst/>
                        </a:rPr>
                        <a:t>Limit parameters on noise, environmental pollution, light emissions, footprint (dimensional constrains)</a:t>
                      </a:r>
                      <a:endParaRPr lang="fr-FR" sz="1100" b="0" i="0" u="none" strike="noStrike">
                        <a:solidFill>
                          <a:srgbClr val="000000"/>
                        </a:solidFill>
                        <a:effectLst/>
                        <a:latin typeface="Calibri" panose="020F0502020204030204" pitchFamily="34" charset="0"/>
                      </a:endParaRPr>
                    </a:p>
                  </a:txBody>
                  <a:tcPr marL="5366" marR="5366" marT="5366" marB="0" anchor="ctr"/>
                </a:tc>
                <a:extLst>
                  <a:ext uri="{0D108BD9-81ED-4DB2-BD59-A6C34878D82A}">
                    <a16:rowId xmlns:a16="http://schemas.microsoft.com/office/drawing/2014/main" val="342101567"/>
                  </a:ext>
                </a:extLst>
              </a:tr>
              <a:tr h="363903">
                <a:tc>
                  <a:txBody>
                    <a:bodyPr/>
                    <a:lstStyle/>
                    <a:p>
                      <a:pPr algn="l" fontAlgn="ctr"/>
                      <a:r>
                        <a:rPr lang="en-US" sz="1100" u="none" strike="noStrike">
                          <a:effectLst/>
                        </a:rPr>
                        <a:t>Third party data via Business manager and Rental/Retailer</a:t>
                      </a:r>
                      <a:endParaRPr lang="en-US"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it-IT" sz="1100" u="none" strike="noStrike">
                          <a:effectLst/>
                        </a:rPr>
                        <a:t>End user</a:t>
                      </a:r>
                      <a:endParaRPr lang="it-IT"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it-IT" sz="1100" u="none" strike="noStrike">
                          <a:effectLst/>
                        </a:rPr>
                        <a:t>Technical requirements and constrains</a:t>
                      </a:r>
                      <a:endParaRPr lang="it-IT"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it-IT" sz="1100" u="none" strike="noStrike">
                          <a:effectLst/>
                        </a:rPr>
                        <a:t>Recommendation to adoption</a:t>
                      </a:r>
                      <a:endParaRPr lang="it-IT" sz="1100" b="0" i="0" u="none" strike="noStrike">
                        <a:solidFill>
                          <a:srgbClr val="000000"/>
                        </a:solidFill>
                        <a:effectLst/>
                        <a:latin typeface="Calibri" panose="020F0502020204030204" pitchFamily="34" charset="0"/>
                      </a:endParaRPr>
                    </a:p>
                  </a:txBody>
                  <a:tcPr marL="5366" marR="5366" marT="5366" marB="0" anchor="ctr"/>
                </a:tc>
                <a:extLst>
                  <a:ext uri="{0D108BD9-81ED-4DB2-BD59-A6C34878D82A}">
                    <a16:rowId xmlns:a16="http://schemas.microsoft.com/office/drawing/2014/main" val="3934862708"/>
                  </a:ext>
                </a:extLst>
              </a:tr>
              <a:tr h="363903">
                <a:tc>
                  <a:txBody>
                    <a:bodyPr/>
                    <a:lstStyle/>
                    <a:p>
                      <a:pPr algn="l" fontAlgn="ctr"/>
                      <a:r>
                        <a:rPr lang="it-IT" sz="1100" u="none" strike="noStrike" dirty="0">
                          <a:effectLst/>
                        </a:rPr>
                        <a:t>Sales manager</a:t>
                      </a:r>
                      <a:endParaRPr lang="it-IT" sz="1100" b="0" i="0" u="none" strike="noStrike" dirty="0">
                        <a:solidFill>
                          <a:srgbClr val="000000"/>
                        </a:solidFill>
                        <a:effectLst/>
                        <a:latin typeface="Calibri" panose="020F0502020204030204" pitchFamily="34" charset="0"/>
                      </a:endParaRPr>
                    </a:p>
                  </a:txBody>
                  <a:tcPr marL="5366" marR="5366" marT="5366" marB="0" anchor="ctr"/>
                </a:tc>
                <a:tc>
                  <a:txBody>
                    <a:bodyPr/>
                    <a:lstStyle/>
                    <a:p>
                      <a:pPr algn="l" fontAlgn="ctr"/>
                      <a:r>
                        <a:rPr lang="it-IT" sz="1100" u="none" strike="noStrike">
                          <a:effectLst/>
                        </a:rPr>
                        <a:t>Manufacturer, Retailer, Rental</a:t>
                      </a:r>
                      <a:endParaRPr lang="it-IT"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en-US" sz="1100" u="none" strike="noStrike">
                          <a:effectLst/>
                        </a:rPr>
                        <a:t>Sales transaction data, Customer care data, Customer service, </a:t>
                      </a:r>
                      <a:endParaRPr lang="en-US"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it-IT" sz="1100" u="none" strike="noStrike">
                          <a:effectLst/>
                        </a:rPr>
                        <a:t>Demand, Availability, Orders</a:t>
                      </a:r>
                      <a:endParaRPr lang="it-IT" sz="1100" b="0" i="0" u="none" strike="noStrike">
                        <a:solidFill>
                          <a:srgbClr val="000000"/>
                        </a:solidFill>
                        <a:effectLst/>
                        <a:latin typeface="Calibri" panose="020F0502020204030204" pitchFamily="34" charset="0"/>
                      </a:endParaRPr>
                    </a:p>
                  </a:txBody>
                  <a:tcPr marL="5366" marR="5366" marT="5366" marB="0" anchor="ctr"/>
                </a:tc>
                <a:extLst>
                  <a:ext uri="{0D108BD9-81ED-4DB2-BD59-A6C34878D82A}">
                    <a16:rowId xmlns:a16="http://schemas.microsoft.com/office/drawing/2014/main" val="1098084255"/>
                  </a:ext>
                </a:extLst>
              </a:tr>
              <a:tr h="363903">
                <a:tc>
                  <a:txBody>
                    <a:bodyPr/>
                    <a:lstStyle/>
                    <a:p>
                      <a:pPr algn="l" fontAlgn="ctr"/>
                      <a:r>
                        <a:rPr lang="it-IT" sz="1100" u="none" strike="noStrike">
                          <a:effectLst/>
                        </a:rPr>
                        <a:t>Rental &amp; Retailer via Sales manager</a:t>
                      </a:r>
                      <a:endParaRPr lang="it-IT"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it-IT" sz="1100" u="none" strike="noStrike">
                          <a:effectLst/>
                        </a:rPr>
                        <a:t>Retailer, Rental , Commercial branch</a:t>
                      </a:r>
                      <a:endParaRPr lang="it-IT"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it-IT" sz="1100" u="none" strike="noStrike">
                          <a:effectLst/>
                        </a:rPr>
                        <a:t>Purchase ordere data</a:t>
                      </a:r>
                      <a:endParaRPr lang="it-IT"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en-US" sz="1100" u="none" strike="noStrike">
                          <a:effectLst/>
                        </a:rPr>
                        <a:t>Recommendation on assortments products, Segmantation of Customers and anticipation trend by segments</a:t>
                      </a:r>
                      <a:endParaRPr lang="en-US" sz="1100" b="0" i="0" u="none" strike="noStrike">
                        <a:solidFill>
                          <a:srgbClr val="000000"/>
                        </a:solidFill>
                        <a:effectLst/>
                        <a:latin typeface="Calibri" panose="020F0502020204030204" pitchFamily="34" charset="0"/>
                      </a:endParaRPr>
                    </a:p>
                  </a:txBody>
                  <a:tcPr marL="5366" marR="5366" marT="5366" marB="0" anchor="ctr"/>
                </a:tc>
                <a:extLst>
                  <a:ext uri="{0D108BD9-81ED-4DB2-BD59-A6C34878D82A}">
                    <a16:rowId xmlns:a16="http://schemas.microsoft.com/office/drawing/2014/main" val="566772096"/>
                  </a:ext>
                </a:extLst>
              </a:tr>
              <a:tr h="363903">
                <a:tc>
                  <a:txBody>
                    <a:bodyPr/>
                    <a:lstStyle/>
                    <a:p>
                      <a:pPr algn="l" fontAlgn="ctr"/>
                      <a:r>
                        <a:rPr lang="it-IT" sz="1100" u="none" strike="noStrike">
                          <a:effectLst/>
                        </a:rPr>
                        <a:t>Costumer via IoT data provider</a:t>
                      </a:r>
                      <a:endParaRPr lang="it-IT"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it-IT" sz="1100" u="none" strike="noStrike">
                          <a:effectLst/>
                        </a:rPr>
                        <a:t>IoT data service provider</a:t>
                      </a:r>
                      <a:endParaRPr lang="it-IT"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en-US" sz="1100" u="none" strike="noStrike">
                          <a:effectLst/>
                        </a:rPr>
                        <a:t>Geo-located data, product key variables data</a:t>
                      </a:r>
                      <a:endParaRPr lang="en-US"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en-US" sz="1100" u="none" strike="noStrike">
                          <a:effectLst/>
                        </a:rPr>
                        <a:t>Single products location or fleet sites data, generators variables (examples power, voltage current, light status…)</a:t>
                      </a:r>
                      <a:endParaRPr lang="en-US" sz="1100" b="0" i="0" u="none" strike="noStrike">
                        <a:solidFill>
                          <a:srgbClr val="000000"/>
                        </a:solidFill>
                        <a:effectLst/>
                        <a:latin typeface="Calibri" panose="020F0502020204030204" pitchFamily="34" charset="0"/>
                      </a:endParaRPr>
                    </a:p>
                  </a:txBody>
                  <a:tcPr marL="5366" marR="5366" marT="5366" marB="0" anchor="ctr"/>
                </a:tc>
                <a:extLst>
                  <a:ext uri="{0D108BD9-81ED-4DB2-BD59-A6C34878D82A}">
                    <a16:rowId xmlns:a16="http://schemas.microsoft.com/office/drawing/2014/main" val="1944640436"/>
                  </a:ext>
                </a:extLst>
              </a:tr>
              <a:tr h="203842">
                <a:tc>
                  <a:txBody>
                    <a:bodyPr/>
                    <a:lstStyle/>
                    <a:p>
                      <a:pPr algn="l" fontAlgn="ctr"/>
                      <a:r>
                        <a:rPr lang="en-US" sz="1100" u="none" strike="noStrike">
                          <a:effectLst/>
                        </a:rPr>
                        <a:t>Suppliers via the Product Supply leaders</a:t>
                      </a:r>
                      <a:endParaRPr lang="en-US"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it-IT" sz="1100" u="none" strike="noStrike">
                          <a:effectLst/>
                        </a:rPr>
                        <a:t>Suppliers</a:t>
                      </a:r>
                      <a:endParaRPr lang="it-IT"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it-IT" sz="1100" u="none" strike="noStrike">
                          <a:effectLst/>
                        </a:rPr>
                        <a:t>Logistic contractual data, Availability data, </a:t>
                      </a:r>
                      <a:endParaRPr lang="it-IT"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en-US" sz="1100" u="none" strike="noStrike">
                          <a:effectLst/>
                        </a:rPr>
                        <a:t>Demand, Availability, Orders for production optimization</a:t>
                      </a:r>
                      <a:endParaRPr lang="en-US" sz="1100" b="0" i="0" u="none" strike="noStrike">
                        <a:solidFill>
                          <a:srgbClr val="000000"/>
                        </a:solidFill>
                        <a:effectLst/>
                        <a:latin typeface="Calibri" panose="020F0502020204030204" pitchFamily="34" charset="0"/>
                      </a:endParaRPr>
                    </a:p>
                  </a:txBody>
                  <a:tcPr marL="5366" marR="5366" marT="5366" marB="0" anchor="ctr"/>
                </a:tc>
                <a:extLst>
                  <a:ext uri="{0D108BD9-81ED-4DB2-BD59-A6C34878D82A}">
                    <a16:rowId xmlns:a16="http://schemas.microsoft.com/office/drawing/2014/main" val="1638895703"/>
                  </a:ext>
                </a:extLst>
              </a:tr>
              <a:tr h="363903">
                <a:tc>
                  <a:txBody>
                    <a:bodyPr/>
                    <a:lstStyle/>
                    <a:p>
                      <a:pPr algn="l" fontAlgn="ctr"/>
                      <a:r>
                        <a:rPr lang="en-US" sz="1100" u="none" strike="noStrike">
                          <a:effectLst/>
                        </a:rPr>
                        <a:t>Suppliers via the Product Supply leaders</a:t>
                      </a:r>
                      <a:endParaRPr lang="en-US"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it-IT" sz="1100" u="none" strike="noStrike">
                          <a:effectLst/>
                        </a:rPr>
                        <a:t>Manufaturer</a:t>
                      </a:r>
                      <a:endParaRPr lang="it-IT"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en-US" sz="1100" u="none" strike="noStrike">
                          <a:effectLst/>
                        </a:rPr>
                        <a:t>Demand Forecast, Level of service data, Order data, Risk mitigation data</a:t>
                      </a:r>
                      <a:endParaRPr lang="en-US"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en-US" sz="1100" u="none" strike="noStrike">
                          <a:effectLst/>
                        </a:rPr>
                        <a:t>Demand, Availability, Orders for production optimization</a:t>
                      </a:r>
                      <a:endParaRPr lang="en-US" sz="1100" b="0" i="0" u="none" strike="noStrike">
                        <a:solidFill>
                          <a:srgbClr val="000000"/>
                        </a:solidFill>
                        <a:effectLst/>
                        <a:latin typeface="Calibri" panose="020F0502020204030204" pitchFamily="34" charset="0"/>
                      </a:endParaRPr>
                    </a:p>
                  </a:txBody>
                  <a:tcPr marL="5366" marR="5366" marT="5366" marB="0" anchor="ctr"/>
                </a:tc>
                <a:extLst>
                  <a:ext uri="{0D108BD9-81ED-4DB2-BD59-A6C34878D82A}">
                    <a16:rowId xmlns:a16="http://schemas.microsoft.com/office/drawing/2014/main" val="462573760"/>
                  </a:ext>
                </a:extLst>
              </a:tr>
              <a:tr h="363903">
                <a:tc>
                  <a:txBody>
                    <a:bodyPr/>
                    <a:lstStyle/>
                    <a:p>
                      <a:pPr algn="l" fontAlgn="ctr"/>
                      <a:r>
                        <a:rPr lang="it-IT" sz="1100" u="none" strike="noStrike">
                          <a:effectLst/>
                        </a:rPr>
                        <a:t>Customer data via the Customer service leader</a:t>
                      </a:r>
                      <a:endParaRPr lang="it-IT"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it-IT" sz="1100" u="none" strike="noStrike">
                          <a:effectLst/>
                        </a:rPr>
                        <a:t>Customer</a:t>
                      </a:r>
                      <a:endParaRPr lang="it-IT"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en-US" sz="1100" u="none" strike="noStrike">
                          <a:effectLst/>
                        </a:rPr>
                        <a:t>Product utilization data, 1st party data, warrany claims data</a:t>
                      </a:r>
                      <a:endParaRPr lang="en-US"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en-US" sz="1100" u="none" strike="noStrike">
                          <a:effectLst/>
                        </a:rPr>
                        <a:t>Feedback and problem solutions regarding fault messages or alarm or guarantee period maintenace/repair</a:t>
                      </a:r>
                      <a:endParaRPr lang="en-US" sz="1100" b="0" i="0" u="none" strike="noStrike">
                        <a:solidFill>
                          <a:srgbClr val="000000"/>
                        </a:solidFill>
                        <a:effectLst/>
                        <a:latin typeface="Calibri" panose="020F0502020204030204" pitchFamily="34" charset="0"/>
                      </a:endParaRPr>
                    </a:p>
                  </a:txBody>
                  <a:tcPr marL="5366" marR="5366" marT="5366" marB="0" anchor="ctr"/>
                </a:tc>
                <a:extLst>
                  <a:ext uri="{0D108BD9-81ED-4DB2-BD59-A6C34878D82A}">
                    <a16:rowId xmlns:a16="http://schemas.microsoft.com/office/drawing/2014/main" val="869118824"/>
                  </a:ext>
                </a:extLst>
              </a:tr>
              <a:tr h="523964">
                <a:tc>
                  <a:txBody>
                    <a:bodyPr/>
                    <a:lstStyle/>
                    <a:p>
                      <a:pPr algn="l" fontAlgn="ctr"/>
                      <a:r>
                        <a:rPr lang="it-IT" sz="1100" u="none" strike="noStrike">
                          <a:effectLst/>
                        </a:rPr>
                        <a:t>IoT data via the Customer service leader</a:t>
                      </a:r>
                      <a:endParaRPr lang="it-IT"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it-IT" sz="1100" u="none" strike="noStrike">
                          <a:effectLst/>
                        </a:rPr>
                        <a:t>IoT data service provider</a:t>
                      </a:r>
                      <a:endParaRPr lang="it-IT"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en-US" sz="1100" u="none" strike="noStrike">
                          <a:effectLst/>
                        </a:rPr>
                        <a:t>Product usage data, position detection, 1st party data</a:t>
                      </a:r>
                      <a:endParaRPr lang="en-US"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en-US" sz="1100" u="none" strike="noStrike">
                          <a:effectLst/>
                        </a:rPr>
                        <a:t>Remote alarm diagnosis, Real-time usage feedback, Customized solutions regarding fault messages or alarm,  Personalized raccomendations of usage</a:t>
                      </a:r>
                      <a:endParaRPr lang="en-US" sz="1100" b="0" i="0" u="none" strike="noStrike">
                        <a:solidFill>
                          <a:srgbClr val="000000"/>
                        </a:solidFill>
                        <a:effectLst/>
                        <a:latin typeface="Calibri" panose="020F0502020204030204" pitchFamily="34" charset="0"/>
                      </a:endParaRPr>
                    </a:p>
                  </a:txBody>
                  <a:tcPr marL="5366" marR="5366" marT="5366" marB="0" anchor="ctr"/>
                </a:tc>
                <a:extLst>
                  <a:ext uri="{0D108BD9-81ED-4DB2-BD59-A6C34878D82A}">
                    <a16:rowId xmlns:a16="http://schemas.microsoft.com/office/drawing/2014/main" val="3117792794"/>
                  </a:ext>
                </a:extLst>
              </a:tr>
              <a:tr h="363903">
                <a:tc>
                  <a:txBody>
                    <a:bodyPr/>
                    <a:lstStyle/>
                    <a:p>
                      <a:pPr algn="l" fontAlgn="ctr"/>
                      <a:r>
                        <a:rPr lang="it-IT" sz="1100" u="none" strike="noStrike">
                          <a:effectLst/>
                        </a:rPr>
                        <a:t>Customers via Product Leaders</a:t>
                      </a:r>
                      <a:endParaRPr lang="it-IT"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it-IT" sz="1100" u="none" strike="noStrike">
                          <a:effectLst/>
                        </a:rPr>
                        <a:t>Customers, End users</a:t>
                      </a:r>
                      <a:endParaRPr lang="it-IT"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it-IT" sz="1100" u="none" strike="noStrike">
                          <a:effectLst/>
                        </a:rPr>
                        <a:t>User experience datas</a:t>
                      </a:r>
                      <a:endParaRPr lang="it-IT" sz="1100" b="0" i="0" u="none" strike="noStrike">
                        <a:solidFill>
                          <a:srgbClr val="000000"/>
                        </a:solidFill>
                        <a:effectLst/>
                        <a:latin typeface="Calibri" panose="020F0502020204030204" pitchFamily="34" charset="0"/>
                      </a:endParaRPr>
                    </a:p>
                  </a:txBody>
                  <a:tcPr marL="5366" marR="5366" marT="5366" marB="0" anchor="ctr"/>
                </a:tc>
                <a:tc>
                  <a:txBody>
                    <a:bodyPr/>
                    <a:lstStyle/>
                    <a:p>
                      <a:pPr algn="l" fontAlgn="ctr"/>
                      <a:r>
                        <a:rPr lang="en-US" sz="1100" u="none" strike="noStrike" dirty="0">
                          <a:effectLst/>
                        </a:rPr>
                        <a:t>User experience, functionalities and performance from the users point of view.</a:t>
                      </a:r>
                      <a:endParaRPr lang="en-US" sz="1100" b="0" i="0" u="none" strike="noStrike" dirty="0">
                        <a:solidFill>
                          <a:srgbClr val="000000"/>
                        </a:solidFill>
                        <a:effectLst/>
                        <a:latin typeface="Calibri" panose="020F0502020204030204" pitchFamily="34" charset="0"/>
                      </a:endParaRPr>
                    </a:p>
                  </a:txBody>
                  <a:tcPr marL="5366" marR="5366" marT="5366" marB="0" anchor="ctr"/>
                </a:tc>
                <a:extLst>
                  <a:ext uri="{0D108BD9-81ED-4DB2-BD59-A6C34878D82A}">
                    <a16:rowId xmlns:a16="http://schemas.microsoft.com/office/drawing/2014/main" val="973136070"/>
                  </a:ext>
                </a:extLst>
              </a:tr>
            </a:tbl>
          </a:graphicData>
        </a:graphic>
      </p:graphicFrame>
    </p:spTree>
    <p:extLst>
      <p:ext uri="{BB962C8B-B14F-4D97-AF65-F5344CB8AC3E}">
        <p14:creationId xmlns:p14="http://schemas.microsoft.com/office/powerpoint/2010/main" val="396688806"/>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10487</TotalTime>
  <Words>2755</Words>
  <Application>Microsoft Office PowerPoint</Application>
  <PresentationFormat>Widescreen</PresentationFormat>
  <Paragraphs>290</Paragraphs>
  <Slides>11</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11</vt:i4>
      </vt:variant>
    </vt:vector>
  </HeadingPairs>
  <TitlesOfParts>
    <vt:vector size="16" baseType="lpstr">
      <vt:lpstr>Arial</vt:lpstr>
      <vt:lpstr>Calibri</vt:lpstr>
      <vt:lpstr>Calibri Light</vt:lpstr>
      <vt:lpstr>Symbol</vt:lpstr>
      <vt:lpstr>Tema di Office</vt:lpstr>
      <vt:lpstr>DATA DRIVEN INNOVATION/DESIGN</vt:lpstr>
      <vt:lpstr>BUSINESS UNIT DIRECTOR</vt:lpstr>
      <vt:lpstr>SALES MANAGER</vt:lpstr>
      <vt:lpstr>MARKETING LEADERS</vt:lpstr>
      <vt:lpstr>SUPPLY CHAIN/MANUFACTORING-LOGISTICS LEADERS</vt:lpstr>
      <vt:lpstr>Presentazione standard di PowerPoint</vt:lpstr>
      <vt:lpstr>Presentazione standard di PowerPoint</vt:lpstr>
      <vt:lpstr>Presentazione standard di PowerPoint</vt:lpstr>
      <vt:lpstr>STAKEHOLDER E FLUSSO DATI</vt:lpstr>
      <vt:lpstr>FLUSSO DATI, OPPORTUNITA’  E PROBLEMI</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Vincenzo Vicino</dc:creator>
  <cp:lastModifiedBy>Vincenzo Vicino</cp:lastModifiedBy>
  <cp:revision>30</cp:revision>
  <dcterms:created xsi:type="dcterms:W3CDTF">2023-02-15T08:23:37Z</dcterms:created>
  <dcterms:modified xsi:type="dcterms:W3CDTF">2023-07-03T21:30:15Z</dcterms:modified>
</cp:coreProperties>
</file>